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theme/theme5.xml" ContentType="application/vnd.openxmlformats-officedocument.theme+xml"/>
  <Override PartName="/ppt/slideLayouts/slideLayout2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6844" r:id="rId4"/>
    <p:sldMasterId id="2147486874" r:id="rId5"/>
    <p:sldMasterId id="2147486902" r:id="rId6"/>
    <p:sldMasterId id="2147486923" r:id="rId7"/>
    <p:sldMasterId id="2147486944" r:id="rId8"/>
    <p:sldMasterId id="2147486972" r:id="rId9"/>
  </p:sldMasterIdLst>
  <p:notesMasterIdLst>
    <p:notesMasterId r:id="rId81"/>
  </p:notesMasterIdLst>
  <p:handoutMasterIdLst>
    <p:handoutMasterId r:id="rId82"/>
  </p:handoutMasterIdLst>
  <p:sldIdLst>
    <p:sldId id="754" r:id="rId10"/>
    <p:sldId id="1433" r:id="rId11"/>
    <p:sldId id="1434" r:id="rId12"/>
    <p:sldId id="1469" r:id="rId13"/>
    <p:sldId id="1431" r:id="rId14"/>
    <p:sldId id="1473" r:id="rId15"/>
    <p:sldId id="1470" r:id="rId16"/>
    <p:sldId id="1472" r:id="rId17"/>
    <p:sldId id="2076" r:id="rId18"/>
    <p:sldId id="2088" r:id="rId19"/>
    <p:sldId id="2060" r:id="rId20"/>
    <p:sldId id="2063" r:id="rId21"/>
    <p:sldId id="2058" r:id="rId22"/>
    <p:sldId id="2020" r:id="rId23"/>
    <p:sldId id="2026" r:id="rId24"/>
    <p:sldId id="2021" r:id="rId25"/>
    <p:sldId id="2022" r:id="rId26"/>
    <p:sldId id="2023" r:id="rId27"/>
    <p:sldId id="2024" r:id="rId28"/>
    <p:sldId id="2059" r:id="rId29"/>
    <p:sldId id="2042" r:id="rId30"/>
    <p:sldId id="2044" r:id="rId31"/>
    <p:sldId id="2048" r:id="rId32"/>
    <p:sldId id="2045" r:id="rId33"/>
    <p:sldId id="2046" r:id="rId34"/>
    <p:sldId id="2047" r:id="rId35"/>
    <p:sldId id="2049" r:id="rId36"/>
    <p:sldId id="2050" r:id="rId37"/>
    <p:sldId id="2053" r:id="rId38"/>
    <p:sldId id="1475" r:id="rId39"/>
    <p:sldId id="2017" r:id="rId40"/>
    <p:sldId id="2070" r:id="rId41"/>
    <p:sldId id="2007" r:id="rId42"/>
    <p:sldId id="2077" r:id="rId43"/>
    <p:sldId id="2061" r:id="rId44"/>
    <p:sldId id="2089" r:id="rId45"/>
    <p:sldId id="2062" r:id="rId46"/>
    <p:sldId id="2073" r:id="rId47"/>
    <p:sldId id="2028" r:id="rId48"/>
    <p:sldId id="2029" r:id="rId49"/>
    <p:sldId id="2031" r:id="rId50"/>
    <p:sldId id="2030" r:id="rId51"/>
    <p:sldId id="2032" r:id="rId52"/>
    <p:sldId id="2085" r:id="rId53"/>
    <p:sldId id="2086" r:id="rId54"/>
    <p:sldId id="2065" r:id="rId55"/>
    <p:sldId id="2041" r:id="rId56"/>
    <p:sldId id="2081" r:id="rId57"/>
    <p:sldId id="2064" r:id="rId58"/>
    <p:sldId id="2016" r:id="rId59"/>
    <p:sldId id="2013" r:id="rId60"/>
    <p:sldId id="2014" r:id="rId61"/>
    <p:sldId id="2015" r:id="rId62"/>
    <p:sldId id="2082" r:id="rId63"/>
    <p:sldId id="2083" r:id="rId64"/>
    <p:sldId id="2084" r:id="rId65"/>
    <p:sldId id="2090" r:id="rId66"/>
    <p:sldId id="2066" r:id="rId67"/>
    <p:sldId id="1899" r:id="rId68"/>
    <p:sldId id="2075" r:id="rId69"/>
    <p:sldId id="1420" r:id="rId70"/>
    <p:sldId id="1466" r:id="rId71"/>
    <p:sldId id="1467" r:id="rId72"/>
    <p:sldId id="955" r:id="rId73"/>
    <p:sldId id="2067" r:id="rId74"/>
    <p:sldId id="2037" r:id="rId75"/>
    <p:sldId id="2038" r:id="rId76"/>
    <p:sldId id="2039" r:id="rId77"/>
    <p:sldId id="2055" r:id="rId78"/>
    <p:sldId id="2056" r:id="rId79"/>
    <p:sldId id="2057" r:id="rId80"/>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4B5F7BB-9D85-4DE6-B19D-9353CE4FB09E}">
          <p14:sldIdLst>
            <p14:sldId id="754"/>
            <p14:sldId id="1433"/>
            <p14:sldId id="1434"/>
          </p14:sldIdLst>
        </p14:section>
        <p14:section name="概要" id="{AA4772DC-6E87-4463-B59E-55F36768DC45}">
          <p14:sldIdLst>
            <p14:sldId id="1469"/>
            <p14:sldId id="1431"/>
            <p14:sldId id="1473"/>
            <p14:sldId id="1470"/>
            <p14:sldId id="1472"/>
            <p14:sldId id="2076"/>
            <p14:sldId id="2088"/>
            <p14:sldId id="2060"/>
          </p14:sldIdLst>
        </p14:section>
        <p14:section name="招待" id="{488C6B00-CA0E-4E5C-81EB-F2E77BF3ED00}">
          <p14:sldIdLst>
            <p14:sldId id="2063"/>
            <p14:sldId id="2058"/>
            <p14:sldId id="2020"/>
            <p14:sldId id="2026"/>
            <p14:sldId id="2021"/>
            <p14:sldId id="2022"/>
            <p14:sldId id="2023"/>
            <p14:sldId id="2024"/>
            <p14:sldId id="2059"/>
            <p14:sldId id="2042"/>
            <p14:sldId id="2044"/>
            <p14:sldId id="2048"/>
            <p14:sldId id="2045"/>
            <p14:sldId id="2046"/>
            <p14:sldId id="2047"/>
            <p14:sldId id="2049"/>
            <p14:sldId id="2050"/>
            <p14:sldId id="2053"/>
            <p14:sldId id="1475"/>
            <p14:sldId id="2017"/>
            <p14:sldId id="2070"/>
            <p14:sldId id="2007"/>
            <p14:sldId id="2077"/>
          </p14:sldIdLst>
        </p14:section>
        <p14:section name="Redemption" id="{C712DAF8-167C-41E2-B6B6-17920686546E}">
          <p14:sldIdLst>
            <p14:sldId id="2061"/>
            <p14:sldId id="2089"/>
            <p14:sldId id="2062"/>
            <p14:sldId id="2073"/>
            <p14:sldId id="2028"/>
            <p14:sldId id="2029"/>
            <p14:sldId id="2031"/>
            <p14:sldId id="2030"/>
            <p14:sldId id="2032"/>
            <p14:sldId id="2085"/>
            <p14:sldId id="2086"/>
          </p14:sldIdLst>
        </p14:section>
        <p14:section name="よくある問題" id="{D29BDD0C-58A0-4C93-B2F6-DD6112EE2F00}">
          <p14:sldIdLst>
            <p14:sldId id="2065"/>
            <p14:sldId id="2041"/>
            <p14:sldId id="2081"/>
          </p14:sldIdLst>
        </p14:section>
        <p14:section name="セキュリティ" id="{DB1C98F1-C520-4B14-907C-F8D7C652010C}">
          <p14:sldIdLst>
            <p14:sldId id="2064"/>
            <p14:sldId id="2016"/>
            <p14:sldId id="2013"/>
            <p14:sldId id="2014"/>
            <p14:sldId id="2015"/>
            <p14:sldId id="2082"/>
            <p14:sldId id="2083"/>
            <p14:sldId id="2084"/>
          </p14:sldIdLst>
        </p14:section>
        <p14:section name="Untitled Section" id="{7186B26D-32F3-4E8D-83C4-4D612C3A5302}">
          <p14:sldIdLst>
            <p14:sldId id="2090"/>
            <p14:sldId id="2066"/>
            <p14:sldId id="1899"/>
          </p14:sldIdLst>
        </p14:section>
        <p14:section name="まとめ" id="{D12D3BCE-540D-4D91-9B7D-0EE0015185BA}">
          <p14:sldIdLst>
            <p14:sldId id="2075"/>
            <p14:sldId id="1420"/>
            <p14:sldId id="1466"/>
            <p14:sldId id="1467"/>
            <p14:sldId id="955"/>
          </p14:sldIdLst>
        </p14:section>
        <p14:section name="プライバシー" id="{97C415BE-F76B-4B08-B71F-D4E4E6354921}">
          <p14:sldIdLst>
            <p14:sldId id="2067"/>
            <p14:sldId id="2037"/>
            <p14:sldId id="2038"/>
            <p14:sldId id="2039"/>
            <p14:sldId id="2055"/>
            <p14:sldId id="2056"/>
            <p14:sldId id="2057"/>
          </p14:sldIdLst>
        </p14:section>
      </p14:sectionLst>
    </p:ext>
    <p:ext uri="{EFAFB233-063F-42B5-8137-9DF3F51BA10A}">
      <p15:sldGuideLst xmlns:p15="http://schemas.microsoft.com/office/powerpoint/2012/main">
        <p15:guide id="1" orient="horz" pos="2160">
          <p15:clr>
            <a:srgbClr val="A4A3A4"/>
          </p15:clr>
        </p15:guide>
        <p15:guide id="2" pos="384" userDrawn="1">
          <p15:clr>
            <a:srgbClr val="A4A3A4"/>
          </p15:clr>
        </p15:guide>
        <p15:guide id="3" pos="96" userDrawn="1">
          <p15:clr>
            <a:srgbClr val="A4A3A4"/>
          </p15:clr>
        </p15:guide>
        <p15:guide id="4" pos="2304">
          <p15:clr>
            <a:srgbClr val="A4A3A4"/>
          </p15:clr>
        </p15:guide>
        <p15:guide id="5" pos="2781">
          <p15:clr>
            <a:srgbClr val="A4A3A4"/>
          </p15:clr>
        </p15:guide>
        <p15:guide id="6" pos="672" userDrawn="1">
          <p15:clr>
            <a:srgbClr val="A4A3A4"/>
          </p15:clr>
        </p15:guide>
        <p15:guide id="7" orient="horz" pos="4176" userDrawn="1">
          <p15:clr>
            <a:srgbClr val="A4A3A4"/>
          </p15:clr>
        </p15:guide>
        <p15:guide id="8" orient="horz" pos="3888" userDrawn="1">
          <p15:clr>
            <a:srgbClr val="A4A3A4"/>
          </p15:clr>
        </p15:guide>
        <p15:guide id="9" orient="horz" pos="3600" userDrawn="1">
          <p15:clr>
            <a:srgbClr val="A4A3A4"/>
          </p15:clr>
        </p15:guide>
        <p15:guide id="10" orient="horz" pos="1872" userDrawn="1">
          <p15:clr>
            <a:srgbClr val="A4A3A4"/>
          </p15:clr>
        </p15:guide>
        <p15:guide id="11" orient="horz" pos="3874">
          <p15:clr>
            <a:srgbClr val="A4A3A4"/>
          </p15:clr>
        </p15:guide>
        <p15:guide id="12" orient="horz" pos="2012">
          <p15:clr>
            <a:srgbClr val="A4A3A4"/>
          </p15:clr>
        </p15:guide>
        <p15:guide id="13" pos="297">
          <p15:clr>
            <a:srgbClr val="A4A3A4"/>
          </p15:clr>
        </p15:guide>
        <p15:guide id="15" pos="32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成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0177D7"/>
    <a:srgbClr val="505050"/>
    <a:srgbClr val="373737"/>
    <a:srgbClr val="D75050"/>
    <a:srgbClr val="FEBA00"/>
    <a:srgbClr val="00A6EF"/>
    <a:srgbClr val="67217A"/>
    <a:srgbClr val="616161"/>
    <a:srgbClr val="1A1A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727B24-7E5B-4B41-AE16-B994AB19E13C}" v="4" dt="2018-08-27T08:45:22.9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61" autoAdjust="0"/>
    <p:restoredTop sz="64720" autoAdjust="0"/>
  </p:normalViewPr>
  <p:slideViewPr>
    <p:cSldViewPr>
      <p:cViewPr varScale="1">
        <p:scale>
          <a:sx n="90" d="100"/>
          <a:sy n="90" d="100"/>
        </p:scale>
        <p:origin x="298" y="62"/>
      </p:cViewPr>
      <p:guideLst>
        <p:guide orient="horz" pos="2160"/>
        <p:guide pos="384"/>
        <p:guide pos="96"/>
        <p:guide pos="2304"/>
        <p:guide pos="2781"/>
        <p:guide pos="672"/>
        <p:guide orient="horz" pos="4176"/>
        <p:guide orient="horz" pos="3888"/>
        <p:guide orient="horz" pos="3600"/>
        <p:guide orient="horz" pos="1872"/>
        <p:guide orient="horz" pos="3874"/>
        <p:guide orient="horz" pos="2012"/>
        <p:guide pos="297"/>
        <p:guide pos="3240"/>
      </p:guideLst>
    </p:cSldViewPr>
  </p:slideViewPr>
  <p:notesTextViewPr>
    <p:cViewPr>
      <p:scale>
        <a:sx n="3" d="2"/>
        <a:sy n="3" d="2"/>
      </p:scale>
      <p:origin x="0" y="0"/>
    </p:cViewPr>
  </p:notesTextViewPr>
  <p:sorterViewPr>
    <p:cViewPr>
      <p:scale>
        <a:sx n="70" d="100"/>
        <a:sy n="70" d="100"/>
      </p:scale>
      <p:origin x="0" y="-18560"/>
    </p:cViewPr>
  </p:sorterViewPr>
  <p:notesViewPr>
    <p:cSldViewPr>
      <p:cViewPr varScale="1">
        <p:scale>
          <a:sx n="127" d="100"/>
          <a:sy n="127" d="100"/>
        </p:scale>
        <p:origin x="368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slide" Target="slides/slide54.xml"/><Relationship Id="rId68" Type="http://schemas.openxmlformats.org/officeDocument/2006/relationships/slide" Target="slides/slide59.xml"/><Relationship Id="rId76" Type="http://schemas.openxmlformats.org/officeDocument/2006/relationships/slide" Target="slides/slide67.xml"/><Relationship Id="rId84"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62.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slide" Target="slides/slide65.xml"/><Relationship Id="rId79" Type="http://schemas.openxmlformats.org/officeDocument/2006/relationships/slide" Target="slides/slide70.xml"/><Relationship Id="rId87"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2.xml"/><Relationship Id="rId82" Type="http://schemas.openxmlformats.org/officeDocument/2006/relationships/handoutMaster" Target="handoutMasters/handoutMaster1.xml"/><Relationship Id="rId19" Type="http://schemas.openxmlformats.org/officeDocument/2006/relationships/slide" Target="slides/slide1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slide" Target="slides/slide68.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commentAuthors" Target="commentAuthors.xml"/><Relationship Id="rId88"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notesMaster" Target="notesMasters/notesMaster1.xml"/><Relationship Id="rId86"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5C285A79-D3E7-4944-ADA7-87066ED3C1A6}" type="datetime1">
              <a:rPr lang="en-US" smtClean="0"/>
              <a:t>8/27/2018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5FC838DA-2F65-EE4F-9DF9-913E51548531}" type="slidenum">
              <a:rPr lang="en-US" smtClean="0"/>
              <a:t>‹#›</a:t>
            </a:fld>
            <a:endParaRPr lang="en-US"/>
          </a:p>
        </p:txBody>
      </p:sp>
    </p:spTree>
    <p:extLst>
      <p:ext uri="{BB962C8B-B14F-4D97-AF65-F5344CB8AC3E}">
        <p14:creationId xmlns:p14="http://schemas.microsoft.com/office/powerpoint/2010/main" val="515785919"/>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4729861A-D1DB-4BEA-8FAB-44566D765611}" type="datetime1">
              <a:rPr lang="en-US" smtClean="0"/>
              <a:t>8/27/2018</a:t>
            </a:fld>
            <a:endParaRPr lang="en-US"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87A2D2A7-FEDB-4FEC-BF57-39E9383DCE56}" type="slidenum">
              <a:rPr lang="en-US" smtClean="0"/>
              <a:t>‹#›</a:t>
            </a:fld>
            <a:endParaRPr lang="en-US" dirty="0"/>
          </a:p>
        </p:txBody>
      </p:sp>
    </p:spTree>
    <p:extLst>
      <p:ext uri="{BB962C8B-B14F-4D97-AF65-F5344CB8AC3E}">
        <p14:creationId xmlns:p14="http://schemas.microsoft.com/office/powerpoint/2010/main" val="1197919993"/>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7CD3EA7-3795-4281-B45B-5B1B9911826C}" type="datetime1">
              <a:rPr lang="en-US" smtClean="0">
                <a:solidFill>
                  <a:prstClr val="black"/>
                </a:solidFill>
              </a:rPr>
              <a:t>8/27/2018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3623643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4729861A-D1DB-4BEA-8FAB-44566D765611}" type="datetime1">
              <a:rPr lang="en-US" smtClean="0"/>
              <a:t>8/27/2018</a:t>
            </a:fld>
            <a:endParaRPr lang="en-US" dirty="0"/>
          </a:p>
        </p:txBody>
      </p:sp>
      <p:sp>
        <p:nvSpPr>
          <p:cNvPr id="5" name="Slide Number Placeholder 4"/>
          <p:cNvSpPr>
            <a:spLocks noGrp="1"/>
          </p:cNvSpPr>
          <p:nvPr>
            <p:ph type="sldNum" sz="quarter" idx="11"/>
          </p:nvPr>
        </p:nvSpPr>
        <p:spPr/>
        <p:txBody>
          <a:bodyPr/>
          <a:lstStyle/>
          <a:p>
            <a:fld id="{87A2D2A7-FEDB-4FEC-BF57-39E9383DCE56}" type="slidenum">
              <a:rPr lang="en-US" smtClean="0"/>
              <a:t>64</a:t>
            </a:fld>
            <a:endParaRPr lang="en-US" dirty="0"/>
          </a:p>
        </p:txBody>
      </p:sp>
    </p:spTree>
    <p:extLst>
      <p:ext uri="{BB962C8B-B14F-4D97-AF65-F5344CB8AC3E}">
        <p14:creationId xmlns:p14="http://schemas.microsoft.com/office/powerpoint/2010/main" val="3630802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29861A-D1DB-4BEA-8FAB-44566D765611}" type="datetime1">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8/27/2018</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A2D2A7-FEDB-4FEC-BF57-39E9383DCE56}"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03698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29861A-D1DB-4BEA-8FAB-44566D765611}" type="datetime1">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8/27/2018</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A2D2A7-FEDB-4FEC-BF57-39E9383DCE56}"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29781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r>
              <a:rPr lang="en-US"/>
              <a:t>Immersion</a:t>
            </a:r>
          </a:p>
        </p:txBody>
      </p:sp>
      <p:sp>
        <p:nvSpPr>
          <p:cNvPr id="5" name="フッター プレースホルダー 4"/>
          <p:cNvSpPr>
            <a:spLocks noGrp="1"/>
          </p:cNvSpPr>
          <p:nvPr>
            <p:ph type="ftr" sz="quarter" idx="11"/>
          </p:nvPr>
        </p:nvSpPr>
        <p:spPr/>
        <p:txBody>
          <a:bodyPr/>
          <a:lstStyle/>
          <a:p>
            <a:pPr defTabSz="91400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0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日付プレースホルダー 5"/>
          <p:cNvSpPr>
            <a:spLocks noGrp="1"/>
          </p:cNvSpPr>
          <p:nvPr>
            <p:ph type="dt" idx="12"/>
          </p:nvPr>
        </p:nvSpPr>
        <p:spPr/>
        <p:txBody>
          <a:bodyPr/>
          <a:lstStyle/>
          <a:p>
            <a:fld id="{3463684D-FF1E-4C47-A581-5198618FEB7C}" type="datetime1">
              <a:rPr lang="en-US" altLang="ja-JP" smtClean="0"/>
              <a:t>8/27/2018</a:t>
            </a:fld>
            <a:endParaRPr lang="en-US"/>
          </a:p>
        </p:txBody>
      </p:sp>
      <p:sp>
        <p:nvSpPr>
          <p:cNvPr id="7" name="スライド番号プレースホルダー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382807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8/27/2018 5:43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72767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8/27/2018 5:43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5407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a:ea typeface="+mn-ea"/>
                <a:cs typeface="+mn-cs"/>
              </a:rPr>
              <a:t>TechReady 23</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8/27/2018 5:43 PM</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878470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a:ea typeface="+mn-ea"/>
                <a:cs typeface="+mn-cs"/>
              </a:rPr>
              <a:t>TechReady 23</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8/27/2018 5:43 PM</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65328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29861A-D1DB-4BEA-8FAB-44566D765611}" type="datetime1">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8/27/2018</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A2D2A7-FEDB-4FEC-BF57-39E9383DCE56}"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467905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9 ">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6200"/>
            <a:ext cx="12192000" cy="7315200"/>
          </a:xfrm>
          <a:prstGeom prst="rect">
            <a:avLst/>
          </a:prstGeom>
        </p:spPr>
      </p:pic>
      <p:sp>
        <p:nvSpPr>
          <p:cNvPr id="8" name="Rectangle 7"/>
          <p:cNvSpPr/>
          <p:nvPr userDrawn="1"/>
        </p:nvSpPr>
        <p:spPr bwMode="auto">
          <a:xfrm>
            <a:off x="0" y="-14221"/>
            <a:ext cx="12192000" cy="1995421"/>
          </a:xfrm>
          <a:prstGeom prst="rect">
            <a:avLst/>
          </a:prstGeom>
          <a:gradFill flip="none" rotWithShape="1">
            <a:gsLst>
              <a:gs pos="1000">
                <a:schemeClr val="tx2">
                  <a:alpha val="0"/>
                </a:schemeClr>
              </a:gs>
              <a:gs pos="100000">
                <a:schemeClr val="tx2">
                  <a:alpha val="66000"/>
                </a:schemeClr>
              </a:gs>
            </a:gsLst>
            <a:lin ang="16200000" scaled="0"/>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Rectangle 13"/>
          <p:cNvSpPr/>
          <p:nvPr userDrawn="1"/>
        </p:nvSpPr>
        <p:spPr bwMode="auto">
          <a:xfrm>
            <a:off x="269239" y="2935288"/>
            <a:ext cx="8120699" cy="363475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ctrTitle"/>
          </p:nvPr>
        </p:nvSpPr>
        <p:spPr>
          <a:xfrm>
            <a:off x="375953" y="3422398"/>
            <a:ext cx="6171371" cy="2488894"/>
          </a:xfrm>
        </p:spPr>
        <p:txBody>
          <a:bodyPr/>
          <a:lstStyle>
            <a:lvl1pPr>
              <a:defRPr sz="5900" baseline="0">
                <a:solidFill>
                  <a:schemeClr val="bg1"/>
                </a:solidFill>
              </a:defRPr>
            </a:lvl1pPr>
          </a:lstStyle>
          <a:p>
            <a:r>
              <a:rPr lang="en-US" dirty="0"/>
              <a:t>Click to edit Master title style</a:t>
            </a:r>
          </a:p>
        </p:txBody>
      </p:sp>
      <p:sp>
        <p:nvSpPr>
          <p:cNvPr id="16" name="Subtitle 2"/>
          <p:cNvSpPr>
            <a:spLocks noGrp="1"/>
          </p:cNvSpPr>
          <p:nvPr>
            <p:ph type="subTitle" idx="1"/>
          </p:nvPr>
        </p:nvSpPr>
        <p:spPr>
          <a:xfrm>
            <a:off x="375955" y="5754632"/>
            <a:ext cx="5720046" cy="430887"/>
          </a:xfrm>
        </p:spPr>
        <p:txBody>
          <a:bodyPr anchor="ctr"/>
          <a:lstStyle>
            <a:lvl1pPr marL="0" indent="0" algn="l">
              <a:lnSpc>
                <a:spcPct val="100000"/>
              </a:lnSpc>
              <a:spcBef>
                <a:spcPts val="0"/>
              </a:spcBef>
              <a:buNone/>
              <a:defRPr sz="1600">
                <a:solidFill>
                  <a:schemeClr val="bg1"/>
                </a:solidFill>
                <a:latin typeface="+mj-lt"/>
              </a:defRPr>
            </a:lvl1pPr>
            <a:lvl2pPr marL="448151" indent="0" algn="ctr">
              <a:buNone/>
              <a:defRPr>
                <a:solidFill>
                  <a:schemeClr val="tx1">
                    <a:tint val="75000"/>
                  </a:schemeClr>
                </a:solidFill>
              </a:defRPr>
            </a:lvl2pPr>
            <a:lvl3pPr marL="896302" indent="0" algn="ctr">
              <a:buNone/>
              <a:defRPr>
                <a:solidFill>
                  <a:schemeClr val="tx1">
                    <a:tint val="75000"/>
                  </a:schemeClr>
                </a:solidFill>
              </a:defRPr>
            </a:lvl3pPr>
            <a:lvl4pPr marL="1344453" indent="0" algn="ctr">
              <a:buNone/>
              <a:defRPr>
                <a:solidFill>
                  <a:schemeClr val="tx1">
                    <a:tint val="75000"/>
                  </a:schemeClr>
                </a:solidFill>
              </a:defRPr>
            </a:lvl4pPr>
            <a:lvl5pPr marL="1792604" indent="0" algn="ctr">
              <a:buNone/>
              <a:defRPr>
                <a:solidFill>
                  <a:schemeClr val="tx1">
                    <a:tint val="75000"/>
                  </a:schemeClr>
                </a:solidFill>
              </a:defRPr>
            </a:lvl5pPr>
            <a:lvl6pPr marL="2240755" indent="0" algn="ctr">
              <a:buNone/>
              <a:defRPr>
                <a:solidFill>
                  <a:schemeClr val="tx1">
                    <a:tint val="75000"/>
                  </a:schemeClr>
                </a:solidFill>
              </a:defRPr>
            </a:lvl6pPr>
            <a:lvl7pPr marL="2688906" indent="0" algn="ctr">
              <a:buNone/>
              <a:defRPr>
                <a:solidFill>
                  <a:schemeClr val="tx1">
                    <a:tint val="75000"/>
                  </a:schemeClr>
                </a:solidFill>
              </a:defRPr>
            </a:lvl7pPr>
            <a:lvl8pPr marL="3137057" indent="0" algn="ctr">
              <a:buNone/>
              <a:defRPr>
                <a:solidFill>
                  <a:schemeClr val="tx1">
                    <a:tint val="75000"/>
                  </a:schemeClr>
                </a:solidFill>
              </a:defRPr>
            </a:lvl8pPr>
            <a:lvl9pPr marL="3585208" indent="0" algn="ctr">
              <a:buNone/>
              <a:defRPr>
                <a:solidFill>
                  <a:schemeClr val="tx1">
                    <a:tint val="75000"/>
                  </a:schemeClr>
                </a:solidFill>
              </a:defRPr>
            </a:lvl9pPr>
          </a:lstStyle>
          <a:p>
            <a:r>
              <a:rPr lang="en-US"/>
              <a:t>Click to edit Master subtitle style</a:t>
            </a:r>
            <a:endParaRPr lang="en-US" dirty="0"/>
          </a:p>
        </p:txBody>
      </p:sp>
      <p:pic>
        <p:nvPicPr>
          <p:cNvPr id="17" name="Picture 7"/>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515135" y="524546"/>
            <a:ext cx="1229472" cy="269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4239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69C79-AC96-4682-8E7A-0EB2D5F5904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95181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4166232023"/>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4270659318"/>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90755376"/>
      </p:ext>
    </p:extLst>
  </p:cSld>
  <p:clrMapOvr>
    <a:masterClrMapping/>
  </p:clrMapOvr>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114740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359283269"/>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94842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CE148D2-E4D7-41C4-A187-3BFEF73E0242}"/>
              </a:ext>
            </a:extLst>
          </p:cNvPr>
          <p:cNvSpPr/>
          <p:nvPr userDrawn="1"/>
        </p:nvSpPr>
        <p:spPr bwMode="auto">
          <a:xfrm>
            <a:off x="0" y="-3158"/>
            <a:ext cx="12192000" cy="101791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Segoe UI" panose="020B0502040204020203" pitchFamily="34" charset="0"/>
            </a:endParaRPr>
          </a:p>
        </p:txBody>
      </p:sp>
      <p:sp>
        <p:nvSpPr>
          <p:cNvPr id="8" name="Text Placeholder 2">
            <a:extLst>
              <a:ext uri="{FF2B5EF4-FFF2-40B4-BE49-F238E27FC236}">
                <a16:creationId xmlns:a16="http://schemas.microsoft.com/office/drawing/2014/main" id="{5A32D8E5-D8B5-4FF2-B93C-1AB118B5E12E}"/>
              </a:ext>
            </a:extLst>
          </p:cNvPr>
          <p:cNvSpPr>
            <a:spLocks noGrp="1"/>
          </p:cNvSpPr>
          <p:nvPr>
            <p:ph type="body" sz="quarter" idx="10"/>
          </p:nvPr>
        </p:nvSpPr>
        <p:spPr>
          <a:xfrm>
            <a:off x="269238" y="1189177"/>
            <a:ext cx="11653522" cy="2067233"/>
          </a:xfrm>
        </p:spPr>
        <p:txBody>
          <a:bodyPr/>
          <a:lstStyle>
            <a:lvl1pPr>
              <a:defRPr kumimoji="0" lang="en-US" sz="3921" b="0" i="0" u="none" strike="noStrike" kern="1200" cap="none" spc="0" normalizeH="0" baseline="0" dirty="0" smtClean="0">
                <a:ln>
                  <a:noFill/>
                </a:ln>
                <a:gradFill>
                  <a:gsLst>
                    <a:gs pos="1250">
                      <a:srgbClr val="0078D7"/>
                    </a:gs>
                    <a:gs pos="99000">
                      <a:srgbClr val="0078D7"/>
                    </a:gs>
                  </a:gsLst>
                  <a:lin ang="5400000" scaled="0"/>
                </a:gradFill>
                <a:effectLst/>
                <a:uLnTx/>
                <a:uFillTx/>
                <a:latin typeface="Meiryo UI" panose="020B0604030504040204" pitchFamily="34" charset="-128"/>
                <a:ea typeface="Meiryo UI" panose="020B0604030504040204" pitchFamily="34" charset="-128"/>
                <a:cs typeface="+mn-cs"/>
              </a:defRPr>
            </a:lvl1pPr>
            <a:lvl2pPr>
              <a:defRPr>
                <a:latin typeface="Meiryo UI" panose="020B0604030504040204" pitchFamily="34" charset="-128"/>
                <a:ea typeface="Meiryo UI" panose="020B0604030504040204" pitchFamily="34" charset="-128"/>
              </a:defRPr>
            </a:lvl2pPr>
            <a:lvl3pPr>
              <a:defRPr>
                <a:latin typeface="Meiryo UI" panose="020B0604030504040204" pitchFamily="34" charset="-128"/>
                <a:ea typeface="Meiryo UI" panose="020B0604030504040204" pitchFamily="34" charset="-128"/>
              </a:defRPr>
            </a:lvl3pPr>
            <a:lvl4pPr>
              <a:defRPr>
                <a:latin typeface="Meiryo UI" panose="020B0604030504040204" pitchFamily="34" charset="-128"/>
                <a:ea typeface="Meiryo UI" panose="020B0604030504040204" pitchFamily="34" charset="-128"/>
              </a:defRPr>
            </a:lvl4pPr>
            <a:lvl5pPr>
              <a:defRPr>
                <a:latin typeface="Meiryo UI" panose="020B0604030504040204" pitchFamily="34" charset="-128"/>
                <a:ea typeface="Meiryo UI" panose="020B0604030504040204" pitchFamily="34" charset="-128"/>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a:extLst>
              <a:ext uri="{FF2B5EF4-FFF2-40B4-BE49-F238E27FC236}">
                <a16:creationId xmlns:a16="http://schemas.microsoft.com/office/drawing/2014/main" id="{97547AED-76C0-40A4-8699-9D3D6F2FCF8A}"/>
              </a:ext>
            </a:extLst>
          </p:cNvPr>
          <p:cNvSpPr>
            <a:spLocks noGrp="1"/>
          </p:cNvSpPr>
          <p:nvPr>
            <p:ph type="body" sz="quarter" idx="11"/>
          </p:nvPr>
        </p:nvSpPr>
        <p:spPr>
          <a:xfrm>
            <a:off x="268603" y="130977"/>
            <a:ext cx="11653522" cy="794064"/>
          </a:xfrm>
        </p:spPr>
        <p:txBody>
          <a:bodyPr anchor="ctr"/>
          <a:lstStyle>
            <a:lvl1pPr marL="0" indent="0">
              <a:buNone/>
              <a:defRPr sz="4400">
                <a:solidFill>
                  <a:schemeClr val="bg1"/>
                </a:solidFill>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Edit Master text styles</a:t>
            </a:r>
          </a:p>
        </p:txBody>
      </p:sp>
    </p:spTree>
    <p:extLst>
      <p:ext uri="{BB962C8B-B14F-4D97-AF65-F5344CB8AC3E}">
        <p14:creationId xmlns:p14="http://schemas.microsoft.com/office/powerpoint/2010/main" val="36565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CE148D2-E4D7-41C4-A187-3BFEF73E0242}"/>
              </a:ext>
            </a:extLst>
          </p:cNvPr>
          <p:cNvSpPr/>
          <p:nvPr userDrawn="1"/>
        </p:nvSpPr>
        <p:spPr bwMode="auto">
          <a:xfrm>
            <a:off x="0" y="-3158"/>
            <a:ext cx="12192000" cy="101791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Segoe UI" panose="020B0502040204020203" pitchFamily="34" charset="0"/>
            </a:endParaRPr>
          </a:p>
        </p:txBody>
      </p:sp>
      <p:sp>
        <p:nvSpPr>
          <p:cNvPr id="10" name="Text Placeholder 9">
            <a:extLst>
              <a:ext uri="{FF2B5EF4-FFF2-40B4-BE49-F238E27FC236}">
                <a16:creationId xmlns:a16="http://schemas.microsoft.com/office/drawing/2014/main" id="{97547AED-76C0-40A4-8699-9D3D6F2FCF8A}"/>
              </a:ext>
            </a:extLst>
          </p:cNvPr>
          <p:cNvSpPr>
            <a:spLocks noGrp="1"/>
          </p:cNvSpPr>
          <p:nvPr>
            <p:ph type="body" sz="quarter" idx="11"/>
          </p:nvPr>
        </p:nvSpPr>
        <p:spPr>
          <a:xfrm>
            <a:off x="268603" y="130977"/>
            <a:ext cx="11653522" cy="794064"/>
          </a:xfrm>
        </p:spPr>
        <p:txBody>
          <a:bodyPr anchor="ctr"/>
          <a:lstStyle>
            <a:lvl1pPr marL="0" indent="0">
              <a:buNone/>
              <a:defRPr sz="4400">
                <a:solidFill>
                  <a:schemeClr val="bg1"/>
                </a:solidFill>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Edit Master text styles</a:t>
            </a:r>
          </a:p>
        </p:txBody>
      </p:sp>
    </p:spTree>
    <p:extLst>
      <p:ext uri="{BB962C8B-B14F-4D97-AF65-F5344CB8AC3E}">
        <p14:creationId xmlns:p14="http://schemas.microsoft.com/office/powerpoint/2010/main" val="13099526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0521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24666621"/>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98380900"/>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31641320"/>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11467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9470803"/>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5364002"/>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72315534"/>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699394"/>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555016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7375606"/>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984220572"/>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5.emf"/><Relationship Id="rId5" Type="http://schemas.openxmlformats.org/officeDocument/2006/relationships/theme" Target="../theme/theme3.xml"/><Relationship Id="rId4"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5" Type="http://schemas.openxmlformats.org/officeDocument/2006/relationships/theme" Target="../theme/theme4.xml"/><Relationship Id="rId4" Type="http://schemas.openxmlformats.org/officeDocument/2006/relationships/slideLayout" Target="../slideLayouts/slideLayout20.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21.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39" y="1189177"/>
            <a:ext cx="11653523" cy="544765"/>
          </a:xfrm>
          <a:prstGeom prst="rect">
            <a:avLst/>
          </a:prstGeom>
        </p:spPr>
        <p:txBody>
          <a:bodyPr vert="horz" wrap="square" lIns="146304" tIns="91440" rIns="146304" bIns="91440" rtlCol="0">
            <a:spAutoFit/>
          </a:bodyPr>
          <a:lstStyle/>
          <a:p>
            <a:pPr lvl="0"/>
            <a:r>
              <a:rPr lang="en-US" dirty="0"/>
              <a:t>Click to edit Master text styles</a:t>
            </a:r>
          </a:p>
        </p:txBody>
      </p:sp>
    </p:spTree>
    <p:extLst>
      <p:ext uri="{BB962C8B-B14F-4D97-AF65-F5344CB8AC3E}">
        <p14:creationId xmlns:p14="http://schemas.microsoft.com/office/powerpoint/2010/main" val="4257997440"/>
      </p:ext>
    </p:extLst>
  </p:cSld>
  <p:clrMap bg1="lt1" tx1="dk1" bg2="lt2" tx2="dk2" accent1="accent1" accent2="accent2" accent3="accent3" accent4="accent4" accent5="accent5" accent6="accent6" hlink="hlink" folHlink="folHlink"/>
  <p:sldLayoutIdLst>
    <p:sldLayoutId id="2147486845" r:id="rId1"/>
  </p:sldLayoutIdLst>
  <p:hf hdr="0" ftr="0"/>
  <p:txStyles>
    <p:titleStyle>
      <a:lvl1pPr algn="l" defTabSz="913505" rtl="0" fontAlgn="base">
        <a:lnSpc>
          <a:spcPct val="90000"/>
        </a:lnSpc>
        <a:spcBef>
          <a:spcPct val="0"/>
        </a:spcBef>
        <a:spcAft>
          <a:spcPct val="0"/>
        </a:spcAft>
        <a:defRPr lang="en-US" sz="4400" kern="1200" spc="-100" dirty="0">
          <a:ln w="3175">
            <a:noFill/>
          </a:ln>
          <a:gradFill>
            <a:gsLst>
              <a:gs pos="1250">
                <a:schemeClr val="tx1"/>
              </a:gs>
              <a:gs pos="100000">
                <a:schemeClr val="tx1"/>
              </a:gs>
            </a:gsLst>
            <a:lin ang="5400000" scaled="0"/>
          </a:gra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2pPr>
      <a:lvl3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3pPr>
      <a:lvl4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4pPr>
      <a:lvl5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5pPr>
      <a:lvl6pPr marL="44819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5294">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5294">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9pPr>
    </p:titleStyle>
    <p:bodyStyle>
      <a:lvl1pPr marL="336145" indent="-336145" algn="l" defTabSz="913505" rtl="0" fontAlgn="base">
        <a:lnSpc>
          <a:spcPct val="90000"/>
        </a:lnSpc>
        <a:spcBef>
          <a:spcPct val="20000"/>
        </a:spcBef>
        <a:spcAft>
          <a:spcPct val="0"/>
        </a:spcAft>
        <a:buSzPct val="90000"/>
        <a:buFont typeface="Arial" charset="0"/>
        <a:buChar char="•"/>
        <a:defRPr sz="2600" kern="1200">
          <a:gradFill>
            <a:gsLst>
              <a:gs pos="1250">
                <a:schemeClr val="tx1"/>
              </a:gs>
              <a:gs pos="100000">
                <a:schemeClr val="tx1"/>
              </a:gs>
            </a:gsLst>
            <a:lin ang="5400000" scaled="0"/>
          </a:gra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gradFill>
            <a:gsLst>
              <a:gs pos="1250">
                <a:schemeClr val="tx1"/>
              </a:gs>
              <a:gs pos="100000">
                <a:schemeClr val="tx1"/>
              </a:gs>
            </a:gsLst>
            <a:lin ang="5400000" scaled="0"/>
          </a:gra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gradFill>
            <a:gsLst>
              <a:gs pos="1250">
                <a:schemeClr val="tx1"/>
              </a:gs>
              <a:gs pos="100000">
                <a:schemeClr val="tx1"/>
              </a:gs>
            </a:gsLst>
            <a:lin ang="5400000" scaled="0"/>
          </a:gra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2757251961"/>
      </p:ext>
    </p:extLst>
  </p:cSld>
  <p:clrMap bg1="lt1" tx1="dk1" bg2="lt2" tx2="dk2" accent1="accent1" accent2="accent2" accent3="accent3" accent4="accent4" accent5="accent5" accent6="accent6" hlink="hlink" folHlink="folHlink"/>
  <p:sldLayoutIdLst>
    <p:sldLayoutId id="2147486879" r:id="rId1"/>
    <p:sldLayoutId id="2147486880" r:id="rId2"/>
    <p:sldLayoutId id="2147486881" r:id="rId3"/>
    <p:sldLayoutId id="2147486882" r:id="rId4"/>
    <p:sldLayoutId id="2147486883" r:id="rId5"/>
    <p:sldLayoutId id="2147486884" r:id="rId6"/>
    <p:sldLayoutId id="2147486885" r:id="rId7"/>
    <p:sldLayoutId id="2147486887" r:id="rId8"/>
    <p:sldLayoutId id="2147487003" r:id="rId9"/>
    <p:sldLayoutId id="2147486888" r:id="rId10"/>
    <p:sldLayoutId id="2147487000" r:id="rId11"/>
  </p:sldLayoutIdLs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389966050"/>
      </p:ext>
    </p:extLst>
  </p:cSld>
  <p:clrMap bg1="lt1" tx1="dk1" bg2="lt2" tx2="dk2" accent1="accent1" accent2="accent2" accent3="accent3" accent4="accent4" accent5="accent5" accent6="accent6" hlink="hlink" folHlink="folHlink"/>
  <p:sldLayoutIdLst>
    <p:sldLayoutId id="2147486903" r:id="rId1"/>
    <p:sldLayoutId id="2147486911" r:id="rId2"/>
    <p:sldLayoutId id="2147486913" r:id="rId3"/>
    <p:sldLayoutId id="2147486918" r:id="rId4"/>
  </p:sldLayoutIdLs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39" y="1189177"/>
            <a:ext cx="11653523" cy="544765"/>
          </a:xfrm>
          <a:prstGeom prst="rect">
            <a:avLst/>
          </a:prstGeom>
        </p:spPr>
        <p:txBody>
          <a:bodyPr vert="horz" wrap="square" lIns="146304" tIns="91440" rIns="146304" bIns="91440" rtlCol="0">
            <a:spAutoFit/>
          </a:bodyPr>
          <a:lstStyle/>
          <a:p>
            <a:pPr lvl="0"/>
            <a:r>
              <a:rPr lang="en-US" dirty="0"/>
              <a:t>Click to edit Master text styles</a:t>
            </a:r>
          </a:p>
        </p:txBody>
      </p:sp>
      <p:sp>
        <p:nvSpPr>
          <p:cNvPr id="5" name="Date Placeholder 3"/>
          <p:cNvSpPr>
            <a:spLocks noGrp="1"/>
          </p:cNvSpPr>
          <p:nvPr>
            <p:ph type="dt" sz="half" idx="2"/>
          </p:nvPr>
        </p:nvSpPr>
        <p:spPr>
          <a:xfrm>
            <a:off x="0" y="6356350"/>
            <a:ext cx="2743200" cy="365125"/>
          </a:xfrm>
          <a:prstGeom prst="rect">
            <a:avLst/>
          </a:prstGeom>
        </p:spPr>
        <p:txBody>
          <a:bodyPr/>
          <a:lstStyle>
            <a:lvl1pPr>
              <a:defRPr sz="1050"/>
            </a:lvl1pPr>
          </a:lstStyle>
          <a:p>
            <a:fld id="{0D4F4567-6C94-472E-96AD-92997A3480DF}" type="datetime1">
              <a:rPr lang="en-US" smtClean="0"/>
              <a:t>8/27/2018</a:t>
            </a:fld>
            <a:endParaRPr lang="en-US"/>
          </a:p>
        </p:txBody>
      </p:sp>
      <p:sp>
        <p:nvSpPr>
          <p:cNvPr id="6" name="Footer Placeholder 4"/>
          <p:cNvSpPr>
            <a:spLocks noGrp="1"/>
          </p:cNvSpPr>
          <p:nvPr>
            <p:ph type="ftr" sz="quarter" idx="3"/>
          </p:nvPr>
        </p:nvSpPr>
        <p:spPr>
          <a:xfrm>
            <a:off x="4038600" y="6356350"/>
            <a:ext cx="4114800" cy="365125"/>
          </a:xfrm>
          <a:prstGeom prst="rect">
            <a:avLst/>
          </a:prstGeom>
        </p:spPr>
        <p:txBody>
          <a:bodyPr/>
          <a:lstStyle>
            <a:lvl1pPr algn="ctr">
              <a:defRPr sz="1050"/>
            </a:lvl1pPr>
          </a:lstStyle>
          <a:p>
            <a:endParaRPr lang="en-US"/>
          </a:p>
        </p:txBody>
      </p:sp>
      <p:sp>
        <p:nvSpPr>
          <p:cNvPr id="7" name="Slide Number Placeholder 5"/>
          <p:cNvSpPr>
            <a:spLocks noGrp="1"/>
          </p:cNvSpPr>
          <p:nvPr>
            <p:ph type="sldNum" sz="quarter" idx="4"/>
          </p:nvPr>
        </p:nvSpPr>
        <p:spPr>
          <a:xfrm>
            <a:off x="9448800" y="6356350"/>
            <a:ext cx="2743200" cy="365125"/>
          </a:xfrm>
          <a:prstGeom prst="rect">
            <a:avLst/>
          </a:prstGeom>
        </p:spPr>
        <p:txBody>
          <a:bodyPr/>
          <a:lstStyle>
            <a:lvl1pPr algn="r">
              <a:defRPr sz="1050"/>
            </a:lvl1pPr>
          </a:lstStyle>
          <a:p>
            <a:fld id="{0B88ACD9-AADC-4F78-A5B1-3B6B61F2BF80}" type="slidenum">
              <a:rPr lang="en-US" smtClean="0"/>
              <a:pPr/>
              <a:t>‹#›</a:t>
            </a:fld>
            <a:endParaRPr lang="en-US"/>
          </a:p>
        </p:txBody>
      </p:sp>
    </p:spTree>
    <p:extLst>
      <p:ext uri="{BB962C8B-B14F-4D97-AF65-F5344CB8AC3E}">
        <p14:creationId xmlns:p14="http://schemas.microsoft.com/office/powerpoint/2010/main" val="174353221"/>
      </p:ext>
    </p:extLst>
  </p:cSld>
  <p:clrMap bg1="lt1" tx1="dk1" bg2="lt2" tx2="dk2" accent1="accent1" accent2="accent2" accent3="accent3" accent4="accent4" accent5="accent5" accent6="accent6" hlink="hlink" folHlink="folHlink"/>
  <p:sldLayoutIdLst>
    <p:sldLayoutId id="2147486926" r:id="rId1"/>
    <p:sldLayoutId id="2147486927" r:id="rId2"/>
    <p:sldLayoutId id="2147486942" r:id="rId3"/>
    <p:sldLayoutId id="2147487004" r:id="rId4"/>
  </p:sldLayoutIdLst>
  <mc:AlternateContent xmlns:mc="http://schemas.openxmlformats.org/markup-compatibility/2006" xmlns:p14="http://schemas.microsoft.com/office/powerpoint/2010/main">
    <mc:Choice Requires="p14">
      <p:transition p14:dur="10"/>
    </mc:Choice>
    <mc:Fallback xmlns="">
      <p:transition/>
    </mc:Fallback>
  </mc:AlternateContent>
  <p:hf hdr="0" ftr="0"/>
  <p:txStyles>
    <p:titleStyle>
      <a:lvl1pPr algn="l" defTabSz="913505" rtl="0" eaLnBrk="1" fontAlgn="base" hangingPunct="1">
        <a:lnSpc>
          <a:spcPct val="90000"/>
        </a:lnSpc>
        <a:spcBef>
          <a:spcPct val="0"/>
        </a:spcBef>
        <a:spcAft>
          <a:spcPct val="0"/>
        </a:spcAft>
        <a:defRPr lang="en-US" sz="4400" kern="1200" spc="-100" dirty="0">
          <a:ln w="3175">
            <a:noFill/>
          </a:ln>
          <a:gradFill>
            <a:gsLst>
              <a:gs pos="1250">
                <a:schemeClr val="tx1"/>
              </a:gs>
              <a:gs pos="100000">
                <a:schemeClr val="tx1"/>
              </a:gs>
            </a:gsLst>
            <a:lin ang="5400000" scaled="0"/>
          </a:gradFill>
          <a:latin typeface="Meiryo UI" panose="020B0604030504040204" pitchFamily="34" charset="-128"/>
          <a:ea typeface="Meiryo UI" panose="020B0604030504040204" pitchFamily="34" charset="-128"/>
          <a:cs typeface="Segoe UI" pitchFamily="34" charset="0"/>
        </a:defRPr>
      </a:lvl1pPr>
      <a:lvl2pPr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2pPr>
      <a:lvl3pPr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3pPr>
      <a:lvl4pPr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4pPr>
      <a:lvl5pPr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5pPr>
      <a:lvl6pPr marL="448193"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6pPr>
      <a:lvl7pPr marL="896386"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7pPr>
      <a:lvl8pPr marL="1344579"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8pPr>
      <a:lvl9pPr marL="1792773"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9pPr>
    </p:titleStyle>
    <p:bodyStyle>
      <a:lvl1pPr marL="336145" indent="-336145" algn="l" defTabSz="913505" rtl="0" eaLnBrk="1" fontAlgn="base" hangingPunct="1">
        <a:lnSpc>
          <a:spcPct val="90000"/>
        </a:lnSpc>
        <a:spcBef>
          <a:spcPct val="20000"/>
        </a:spcBef>
        <a:spcAft>
          <a:spcPct val="0"/>
        </a:spcAft>
        <a:buSzPct val="90000"/>
        <a:buFont typeface="Arial" charset="0"/>
        <a:buChar char="•"/>
        <a:defRPr sz="2600" kern="1200">
          <a:gradFill>
            <a:gsLst>
              <a:gs pos="1250">
                <a:schemeClr val="tx1"/>
              </a:gs>
              <a:gs pos="100000">
                <a:schemeClr val="tx1"/>
              </a:gs>
            </a:gsLst>
            <a:lin ang="5400000" scaled="0"/>
          </a:gradFill>
          <a:latin typeface="Meiryo UI" panose="020B0604030504040204" pitchFamily="34" charset="-128"/>
          <a:ea typeface="Meiryo UI" panose="020B0604030504040204" pitchFamily="34" charset="-128"/>
          <a:cs typeface="Meiryo UI" panose="020B0604030504040204" pitchFamily="34" charset="-128"/>
        </a:defRPr>
      </a:lvl1pPr>
      <a:lvl2pPr marL="572691" indent="-236546" algn="l" defTabSz="913505" rtl="0" eaLnBrk="1" fontAlgn="base" hangingPunct="1">
        <a:lnSpc>
          <a:spcPct val="90000"/>
        </a:lnSpc>
        <a:spcBef>
          <a:spcPct val="20000"/>
        </a:spcBef>
        <a:spcAft>
          <a:spcPct val="0"/>
        </a:spcAft>
        <a:buSzPct val="90000"/>
        <a:buFont typeface="Arial" charset="0"/>
        <a:buChar char="•"/>
        <a:defRPr sz="2353" kern="1200">
          <a:gradFill>
            <a:gsLst>
              <a:gs pos="1250">
                <a:schemeClr val="tx1"/>
              </a:gs>
              <a:gs pos="100000">
                <a:schemeClr val="tx1"/>
              </a:gs>
            </a:gsLst>
            <a:lin ang="5400000" scaled="0"/>
          </a:gra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1961" kern="1200">
          <a:gradFill>
            <a:gsLst>
              <a:gs pos="1250">
                <a:schemeClr val="tx1"/>
              </a:gs>
              <a:gs pos="100000">
                <a:schemeClr val="tx1"/>
              </a:gs>
            </a:gsLst>
            <a:lin ang="5400000" scaled="0"/>
          </a:gra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216 G:59 B:1</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0 G:120 B:215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a:gradFill>
                        <a:gsLst>
                          <a:gs pos="10042">
                            <a:schemeClr val="tx1"/>
                          </a:gs>
                          <a:gs pos="39000">
                            <a:schemeClr val="tx1"/>
                          </a:gs>
                        </a:gsLst>
                        <a:lin ang="5400000" scaled="0"/>
                      </a:gradFill>
                      <a:ea typeface="Segoe UI" pitchFamily="34" charset="0"/>
                      <a:cs typeface="Segoe UI" pitchFamily="34" charset="0"/>
                    </a:rPr>
                    <a:t>R:</a:t>
                  </a:r>
                  <a:r>
                    <a:rPr lang="en-US" sz="490" baseline="0">
                      <a:gradFill>
                        <a:gsLst>
                          <a:gs pos="10042">
                            <a:schemeClr val="tx1"/>
                          </a:gs>
                          <a:gs pos="39000">
                            <a:schemeClr val="tx1"/>
                          </a:gs>
                        </a:gsLst>
                        <a:lin ang="5400000" scaled="0"/>
                      </a:gradFill>
                      <a:ea typeface="Segoe UI" pitchFamily="34" charset="0"/>
                      <a:cs typeface="Segoe UI" pitchFamily="34" charset="0"/>
                    </a:rPr>
                    <a:t>186 G:216 B:10</a:t>
                  </a:r>
                  <a:endParaRPr lang="en-US" sz="49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92 G:45 B:145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G:32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4040597150"/>
      </p:ext>
    </p:extLst>
  </p:cSld>
  <p:clrMap bg1="lt1" tx1="dk1" bg2="lt2" tx2="dk2" accent1="accent1" accent2="accent2" accent3="accent3" accent4="accent4" accent5="accent5" accent6="accent6" hlink="hlink" folHlink="folHlink"/>
  <p:sldLayoutIdLst>
    <p:sldLayoutId id="2147486961" r:id="rId1"/>
  </p:sldLayoutIdLs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216 G:59 B:1</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0 G:120 B:215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a:gradFill>
                        <a:gsLst>
                          <a:gs pos="10042">
                            <a:schemeClr val="tx1"/>
                          </a:gs>
                          <a:gs pos="39000">
                            <a:schemeClr val="tx1"/>
                          </a:gs>
                        </a:gsLst>
                        <a:lin ang="5400000" scaled="0"/>
                      </a:gradFill>
                      <a:ea typeface="Segoe UI" pitchFamily="34" charset="0"/>
                      <a:cs typeface="Segoe UI" pitchFamily="34" charset="0"/>
                    </a:rPr>
                    <a:t>R:</a:t>
                  </a:r>
                  <a:r>
                    <a:rPr lang="en-US" sz="490" baseline="0">
                      <a:gradFill>
                        <a:gsLst>
                          <a:gs pos="10042">
                            <a:schemeClr val="tx1"/>
                          </a:gs>
                          <a:gs pos="39000">
                            <a:schemeClr val="tx1"/>
                          </a:gs>
                        </a:gsLst>
                        <a:lin ang="5400000" scaled="0"/>
                      </a:gradFill>
                      <a:ea typeface="Segoe UI" pitchFamily="34" charset="0"/>
                      <a:cs typeface="Segoe UI" pitchFamily="34" charset="0"/>
                    </a:rPr>
                    <a:t>186 G:216 B:10</a:t>
                  </a:r>
                  <a:endParaRPr lang="en-US" sz="49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92 G:45 B:145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G:32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2364848989"/>
      </p:ext>
    </p:extLst>
  </p:cSld>
  <p:clrMap bg1="lt1" tx1="dk1" bg2="lt2" tx2="dk2" accent1="accent1" accent2="accent2" accent3="accent3" accent4="accent4" accent5="accent5" accent6="accent6" hlink="hlink" folHlink="folHlink"/>
  <p:sldLayoutIdLst>
    <p:sldLayoutId id="2147486989" r:id="rId1"/>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png"/><Relationship Id="rId1" Type="http://schemas.openxmlformats.org/officeDocument/2006/relationships/slideLayout" Target="../slideLayouts/slideLayout17.xml"/><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7.xml"/><Relationship Id="rId4" Type="http://schemas.openxmlformats.org/officeDocument/2006/relationships/image" Target="../media/image53.png"/></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59.jpe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id-bsi.connpass.com/"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17.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9.png"/><Relationship Id="rId1" Type="http://schemas.openxmlformats.org/officeDocument/2006/relationships/slideLayout" Target="../slideLayouts/slideLayout18.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2"/>
          <p:cNvSpPr>
            <a:spLocks noGrp="1"/>
          </p:cNvSpPr>
          <p:nvPr>
            <p:ph type="ctrTitle"/>
          </p:nvPr>
        </p:nvSpPr>
        <p:spPr>
          <a:xfrm>
            <a:off x="375955" y="3276600"/>
            <a:ext cx="7929845" cy="2362200"/>
          </a:xfrm>
        </p:spPr>
        <p:txBody>
          <a:bodyPr/>
          <a:lstStyle/>
          <a:p>
            <a:r>
              <a:rPr lang="en-US" altLang="ja-JP" sz="4400" dirty="0">
                <a:latin typeface="Meiryo UI" panose="020B0604030504040204" pitchFamily="50" charset="-128"/>
                <a:ea typeface="Meiryo UI" panose="020B0604030504040204" pitchFamily="50" charset="-128"/>
              </a:rPr>
              <a:t>Azure AD Webinar </a:t>
            </a:r>
            <a:r>
              <a:rPr lang="ja-JP" altLang="en-US" sz="4400" dirty="0">
                <a:latin typeface="Meiryo UI" panose="020B0604030504040204" pitchFamily="50" charset="-128"/>
                <a:ea typeface="Meiryo UI" panose="020B0604030504040204" pitchFamily="50" charset="-128"/>
              </a:rPr>
              <a:t>シリーズ </a:t>
            </a:r>
            <a:r>
              <a:rPr lang="en-US" altLang="ja-JP" sz="4400" dirty="0">
                <a:latin typeface="Meiryo UI" panose="020B0604030504040204" pitchFamily="50" charset="-128"/>
                <a:ea typeface="Meiryo UI" panose="020B0604030504040204" pitchFamily="50" charset="-128"/>
              </a:rPr>
              <a:t>#4</a:t>
            </a:r>
            <a:br>
              <a:rPr lang="en-US" altLang="ja-JP" sz="5400" dirty="0">
                <a:latin typeface="Meiryo UI" panose="020B0604030504040204" pitchFamily="50" charset="-128"/>
                <a:ea typeface="Meiryo UI" panose="020B0604030504040204" pitchFamily="50" charset="-128"/>
              </a:rPr>
            </a:br>
            <a:r>
              <a:rPr lang="en-US" sz="4800" dirty="0">
                <a:latin typeface="Segoe UI Semilight 本文"/>
              </a:rPr>
              <a:t>Azure AD </a:t>
            </a:r>
            <a:r>
              <a:rPr lang="ja-JP" altLang="en-US" sz="4800" dirty="0">
                <a:latin typeface="Segoe UI Semilight 本文"/>
                <a:ea typeface="Meiryo UI" panose="020B0604030504040204" pitchFamily="50" charset="-128"/>
              </a:rPr>
              <a:t>で実現するスムーズな外部パートナー協業</a:t>
            </a:r>
            <a:br>
              <a:rPr lang="ja-JP" altLang="en-US" sz="4800" dirty="0">
                <a:latin typeface="Segoe UI Semilight 本文"/>
              </a:rPr>
            </a:br>
            <a:br>
              <a:rPr lang="en-US" sz="6000" dirty="0">
                <a:gradFill>
                  <a:gsLst>
                    <a:gs pos="5833">
                      <a:srgbClr val="FFFFFF"/>
                    </a:gs>
                    <a:gs pos="18000">
                      <a:srgbClr val="FFFFFF"/>
                    </a:gs>
                  </a:gsLst>
                  <a:lin ang="5400000" scaled="0"/>
                </a:gradFill>
              </a:rPr>
            </a:br>
            <a:br>
              <a:rPr lang="en-US" sz="6000" dirty="0">
                <a:gradFill>
                  <a:gsLst>
                    <a:gs pos="5833">
                      <a:srgbClr val="FFFFFF"/>
                    </a:gs>
                    <a:gs pos="18000">
                      <a:srgbClr val="FFFFFF"/>
                    </a:gs>
                  </a:gsLst>
                  <a:lin ang="5400000" scaled="0"/>
                </a:gradFill>
              </a:rPr>
            </a:br>
            <a:endParaRPr lang="en-US" sz="6000" dirty="0"/>
          </a:p>
        </p:txBody>
      </p:sp>
      <p:sp>
        <p:nvSpPr>
          <p:cNvPr id="5" name="Subtitle 2"/>
          <p:cNvSpPr>
            <a:spLocks noGrp="1"/>
          </p:cNvSpPr>
          <p:nvPr>
            <p:ph type="subTitle" idx="1"/>
          </p:nvPr>
        </p:nvSpPr>
        <p:spPr>
          <a:xfrm>
            <a:off x="375955" y="5723854"/>
            <a:ext cx="5720046" cy="492443"/>
          </a:xfrm>
          <a:prstGeom prst="rect">
            <a:avLst/>
          </a:prstGeom>
        </p:spPr>
        <p:txBody>
          <a:bodyPr vert="horz" wrap="square" lIns="146304" tIns="91440" rIns="146304" bIns="91440" rtlCol="0" anchor="ctr">
            <a:spAutoFit/>
          </a:bodyPr>
          <a:lstStyle>
            <a:lvl1pPr marL="0" indent="0" algn="l" defTabSz="913505" rtl="0" fontAlgn="base">
              <a:lnSpc>
                <a:spcPct val="100000"/>
              </a:lnSpc>
              <a:spcBef>
                <a:spcPts val="0"/>
              </a:spcBef>
              <a:spcAft>
                <a:spcPct val="0"/>
              </a:spcAft>
              <a:buSzPct val="90000"/>
              <a:buFont typeface="Arial" charset="0"/>
              <a:buNone/>
              <a:defRPr sz="1600" kern="1200">
                <a:solidFill>
                  <a:schemeClr val="bg1"/>
                </a:solidFill>
                <a:latin typeface="+mj-lt"/>
                <a:ea typeface="ＭＳ Ｐゴシック" charset="0"/>
                <a:cs typeface="ＭＳ Ｐゴシック" charset="0"/>
              </a:defRPr>
            </a:lvl1pPr>
            <a:lvl2pPr marL="448151" indent="0" algn="ctr" defTabSz="913505" rtl="0" fontAlgn="base">
              <a:lnSpc>
                <a:spcPct val="90000"/>
              </a:lnSpc>
              <a:spcBef>
                <a:spcPct val="20000"/>
              </a:spcBef>
              <a:spcAft>
                <a:spcPct val="0"/>
              </a:spcAft>
              <a:buSzPct val="90000"/>
              <a:buFont typeface="Arial" charset="0"/>
              <a:buNone/>
              <a:defRPr sz="2353" kern="1200">
                <a:solidFill>
                  <a:schemeClr val="tx1">
                    <a:tint val="75000"/>
                  </a:schemeClr>
                </a:solidFill>
                <a:latin typeface="+mn-lt"/>
                <a:ea typeface="ＭＳ Ｐゴシック" charset="0"/>
                <a:cs typeface="+mn-cs"/>
              </a:defRPr>
            </a:lvl2pPr>
            <a:lvl3pPr marL="896302" indent="0" algn="ctr" defTabSz="913505" rtl="0" fontAlgn="base">
              <a:lnSpc>
                <a:spcPct val="90000"/>
              </a:lnSpc>
              <a:spcBef>
                <a:spcPct val="20000"/>
              </a:spcBef>
              <a:spcAft>
                <a:spcPct val="0"/>
              </a:spcAft>
              <a:buSzPct val="90000"/>
              <a:buFont typeface="Arial" charset="0"/>
              <a:buNone/>
              <a:defRPr sz="1961" kern="1200">
                <a:solidFill>
                  <a:schemeClr val="tx1">
                    <a:tint val="75000"/>
                  </a:schemeClr>
                </a:solidFill>
                <a:latin typeface="+mn-lt"/>
                <a:ea typeface="ＭＳ Ｐゴシック" charset="0"/>
                <a:cs typeface="+mn-cs"/>
              </a:defRPr>
            </a:lvl3pPr>
            <a:lvl4pPr marL="1344453" indent="0" algn="ctr" defTabSz="913505" rtl="0" fontAlgn="base">
              <a:lnSpc>
                <a:spcPct val="90000"/>
              </a:lnSpc>
              <a:spcBef>
                <a:spcPct val="20000"/>
              </a:spcBef>
              <a:spcAft>
                <a:spcPct val="0"/>
              </a:spcAft>
              <a:buSzPct val="90000"/>
              <a:buFont typeface="Arial" charset="0"/>
              <a:buNone/>
              <a:defRPr kern="1200">
                <a:solidFill>
                  <a:schemeClr val="tx1">
                    <a:tint val="75000"/>
                  </a:schemeClr>
                </a:solidFill>
                <a:latin typeface="+mn-lt"/>
                <a:ea typeface="ＭＳ Ｐゴシック" charset="0"/>
                <a:cs typeface="+mn-cs"/>
              </a:defRPr>
            </a:lvl4pPr>
            <a:lvl5pPr marL="1792604" indent="0" algn="ctr" defTabSz="913505" rtl="0" fontAlgn="base">
              <a:lnSpc>
                <a:spcPct val="90000"/>
              </a:lnSpc>
              <a:spcBef>
                <a:spcPct val="20000"/>
              </a:spcBef>
              <a:spcAft>
                <a:spcPct val="0"/>
              </a:spcAft>
              <a:buSzPct val="90000"/>
              <a:buFont typeface="Arial" charset="0"/>
              <a:buNone/>
              <a:defRPr kern="1200">
                <a:solidFill>
                  <a:schemeClr val="tx1">
                    <a:tint val="75000"/>
                  </a:schemeClr>
                </a:solidFill>
                <a:latin typeface="+mn-lt"/>
                <a:ea typeface="ＭＳ Ｐゴシック" charset="0"/>
                <a:cs typeface="+mn-cs"/>
              </a:defRPr>
            </a:lvl5pPr>
            <a:lvl6pPr marL="2240755"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6pPr>
            <a:lvl7pPr marL="2688906"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7pPr>
            <a:lvl8pPr marL="3137057"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8pPr>
            <a:lvl9pPr marL="3585208"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9pPr>
          </a:lstStyle>
          <a:p>
            <a:r>
              <a:rPr lang="en-US" sz="2000" dirty="0"/>
              <a:t>Azure Active Directory Customer Success Team</a:t>
            </a:r>
          </a:p>
        </p:txBody>
      </p:sp>
      <p:sp>
        <p:nvSpPr>
          <p:cNvPr id="6" name="Rectangle 5"/>
          <p:cNvSpPr/>
          <p:nvPr/>
        </p:nvSpPr>
        <p:spPr bwMode="auto">
          <a:xfrm rot="2477413">
            <a:off x="7209036" y="5097992"/>
            <a:ext cx="720117" cy="70606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2387" y="4791599"/>
            <a:ext cx="1473413" cy="1380601"/>
          </a:xfrm>
          <a:prstGeom prst="rect">
            <a:avLst/>
          </a:prstGeom>
        </p:spPr>
      </p:pic>
    </p:spTree>
    <p:extLst>
      <p:ext uri="{BB962C8B-B14F-4D97-AF65-F5344CB8AC3E}">
        <p14:creationId xmlns:p14="http://schemas.microsoft.com/office/powerpoint/2010/main" val="1936283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FAC389A-6A02-4ED5-83E9-24CC92CF04D9}"/>
              </a:ext>
            </a:extLst>
          </p:cNvPr>
          <p:cNvSpPr>
            <a:spLocks noGrp="1"/>
          </p:cNvSpPr>
          <p:nvPr>
            <p:ph type="body" sz="quarter" idx="11"/>
          </p:nvPr>
        </p:nvSpPr>
        <p:spPr/>
        <p:txBody>
          <a:bodyPr/>
          <a:lstStyle/>
          <a:p>
            <a:r>
              <a:rPr lang="ja-JP" altLang="en-US" dirty="0"/>
              <a:t>テナント間の連携ではない</a:t>
            </a:r>
            <a:endParaRPr lang="en-US" dirty="0"/>
          </a:p>
        </p:txBody>
      </p:sp>
      <p:pic>
        <p:nvPicPr>
          <p:cNvPr id="9" name="Picture 8">
            <a:extLst>
              <a:ext uri="{FF2B5EF4-FFF2-40B4-BE49-F238E27FC236}">
                <a16:creationId xmlns:a16="http://schemas.microsoft.com/office/drawing/2014/main" id="{075E3E41-06B2-459F-9A86-C010C238FF46}"/>
              </a:ext>
            </a:extLst>
          </p:cNvPr>
          <p:cNvPicPr>
            <a:picLocks noChangeAspect="1"/>
          </p:cNvPicPr>
          <p:nvPr/>
        </p:nvPicPr>
        <p:blipFill>
          <a:blip r:embed="rId2"/>
          <a:stretch>
            <a:fillRect/>
          </a:stretch>
        </p:blipFill>
        <p:spPr>
          <a:xfrm>
            <a:off x="1108390" y="1694657"/>
            <a:ext cx="3171869" cy="1075211"/>
          </a:xfrm>
          <a:prstGeom prst="rect">
            <a:avLst/>
          </a:prstGeom>
        </p:spPr>
      </p:pic>
      <p:cxnSp>
        <p:nvCxnSpPr>
          <p:cNvPr id="10" name="Straight Connector 9">
            <a:extLst>
              <a:ext uri="{FF2B5EF4-FFF2-40B4-BE49-F238E27FC236}">
                <a16:creationId xmlns:a16="http://schemas.microsoft.com/office/drawing/2014/main" id="{9B0FFBE5-77B8-4A89-9F3B-21EBB6A3AE83}"/>
              </a:ext>
            </a:extLst>
          </p:cNvPr>
          <p:cNvCxnSpPr>
            <a:cxnSpLocks/>
            <a:endCxn id="13" idx="0"/>
          </p:cNvCxnSpPr>
          <p:nvPr/>
        </p:nvCxnSpPr>
        <p:spPr>
          <a:xfrm>
            <a:off x="3169635" y="2720869"/>
            <a:ext cx="0" cy="6215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3BD9C23E-2F62-42B6-8162-61E7FE3691FC}"/>
              </a:ext>
            </a:extLst>
          </p:cNvPr>
          <p:cNvGrpSpPr/>
          <p:nvPr/>
        </p:nvGrpSpPr>
        <p:grpSpPr>
          <a:xfrm>
            <a:off x="2447395" y="3342385"/>
            <a:ext cx="1444480" cy="1504274"/>
            <a:chOff x="2398760" y="2903583"/>
            <a:chExt cx="1416285" cy="1474912"/>
          </a:xfrm>
        </p:grpSpPr>
        <p:pic>
          <p:nvPicPr>
            <p:cNvPr id="13" name="Picture 4">
              <a:extLst>
                <a:ext uri="{FF2B5EF4-FFF2-40B4-BE49-F238E27FC236}">
                  <a16:creationId xmlns:a16="http://schemas.microsoft.com/office/drawing/2014/main" id="{B591A433-61EE-4235-B9B3-C9CDF306A4D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67879" y="2903583"/>
              <a:ext cx="1078047" cy="1074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E6D07373-A780-4D7C-8856-7373A27379F2}"/>
                </a:ext>
              </a:extLst>
            </p:cNvPr>
            <p:cNvSpPr txBox="1"/>
            <p:nvPr/>
          </p:nvSpPr>
          <p:spPr>
            <a:xfrm>
              <a:off x="2398760" y="3889130"/>
              <a:ext cx="1416285" cy="489365"/>
            </a:xfrm>
            <a:prstGeom prst="rect">
              <a:avLst/>
            </a:prstGeom>
            <a:noFill/>
          </p:spPr>
          <p:txBody>
            <a:bodyPr wrap="none" lIns="186521" tIns="149217" rIns="186521" bIns="149217" rtlCol="0">
              <a:spAutoFit/>
            </a:bodyPr>
            <a:lstStyle/>
            <a:p>
              <a:pPr algn="ctr">
                <a:lnSpc>
                  <a:spcPct val="90000"/>
                </a:lnSpc>
                <a:spcAft>
                  <a:spcPts val="612"/>
                </a:spcAft>
              </a:pPr>
              <a:r>
                <a:rPr kumimoji="1" lang="en-US" altLang="ja-JP" sz="1428" dirty="0">
                  <a:gradFill>
                    <a:gsLst>
                      <a:gs pos="2917">
                        <a:schemeClr val="tx1"/>
                      </a:gs>
                      <a:gs pos="30000">
                        <a:schemeClr val="tx1"/>
                      </a:gs>
                    </a:gsLst>
                    <a:lin ang="5400000" scaled="0"/>
                  </a:gradFill>
                </a:rPr>
                <a:t>Contoso.com</a:t>
              </a:r>
              <a:endParaRPr kumimoji="1" lang="ja-JP" altLang="en-US" sz="1428" dirty="0" err="1">
                <a:gradFill>
                  <a:gsLst>
                    <a:gs pos="2917">
                      <a:schemeClr val="tx1"/>
                    </a:gs>
                    <a:gs pos="30000">
                      <a:schemeClr val="tx1"/>
                    </a:gs>
                  </a:gsLst>
                  <a:lin ang="5400000" scaled="0"/>
                </a:gradFill>
              </a:endParaRPr>
            </a:p>
          </p:txBody>
        </p:sp>
      </p:grpSp>
      <p:grpSp>
        <p:nvGrpSpPr>
          <p:cNvPr id="15" name="Group 14">
            <a:extLst>
              <a:ext uri="{FF2B5EF4-FFF2-40B4-BE49-F238E27FC236}">
                <a16:creationId xmlns:a16="http://schemas.microsoft.com/office/drawing/2014/main" id="{09FBBAF3-AC06-498F-989B-5FE5D8256469}"/>
              </a:ext>
            </a:extLst>
          </p:cNvPr>
          <p:cNvGrpSpPr/>
          <p:nvPr/>
        </p:nvGrpSpPr>
        <p:grpSpPr>
          <a:xfrm>
            <a:off x="8997827" y="3342385"/>
            <a:ext cx="1479991" cy="1504274"/>
            <a:chOff x="8821335" y="2903583"/>
            <a:chExt cx="1451103" cy="1474912"/>
          </a:xfrm>
        </p:grpSpPr>
        <p:pic>
          <p:nvPicPr>
            <p:cNvPr id="16" name="Picture 4">
              <a:extLst>
                <a:ext uri="{FF2B5EF4-FFF2-40B4-BE49-F238E27FC236}">
                  <a16:creationId xmlns:a16="http://schemas.microsoft.com/office/drawing/2014/main" id="{909E592F-4194-4026-B2AD-6DD7A1C5C4FE}"/>
                </a:ext>
              </a:extLst>
            </p:cNvPr>
            <p:cNvPicPr>
              <a:picLocks noChangeAspect="1"/>
            </p:cNvPicPr>
            <p:nvPr/>
          </p:nvPicPr>
          <p:blipFill>
            <a:blip r:embed="rId3">
              <a:duotone>
                <a:prstClr val="black"/>
                <a:srgbClr val="FF0000">
                  <a:tint val="45000"/>
                  <a:satMod val="400000"/>
                </a:srgbClr>
              </a:duotone>
              <a:lum bright="20000" contrast="40000"/>
              <a:extLst>
                <a:ext uri="{28A0092B-C50C-407E-A947-70E740481C1C}">
                  <a14:useLocalDpi xmlns:a14="http://schemas.microsoft.com/office/drawing/2010/main" val="0"/>
                </a:ext>
              </a:extLst>
            </a:blip>
            <a:srcRect/>
            <a:stretch>
              <a:fillRect/>
            </a:stretch>
          </p:blipFill>
          <p:spPr bwMode="auto">
            <a:xfrm>
              <a:off x="9007863" y="2903583"/>
              <a:ext cx="1078047" cy="1074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2DCA6533-8401-4900-A09B-920FF28678BF}"/>
                </a:ext>
              </a:extLst>
            </p:cNvPr>
            <p:cNvSpPr txBox="1"/>
            <p:nvPr/>
          </p:nvSpPr>
          <p:spPr>
            <a:xfrm>
              <a:off x="8821335" y="3889130"/>
              <a:ext cx="1451103" cy="489365"/>
            </a:xfrm>
            <a:prstGeom prst="rect">
              <a:avLst/>
            </a:prstGeom>
            <a:noFill/>
          </p:spPr>
          <p:txBody>
            <a:bodyPr wrap="none" lIns="186521" tIns="149217" rIns="186521" bIns="149217" rtlCol="0">
              <a:spAutoFit/>
            </a:bodyPr>
            <a:lstStyle/>
            <a:p>
              <a:pPr algn="ctr">
                <a:lnSpc>
                  <a:spcPct val="90000"/>
                </a:lnSpc>
                <a:spcAft>
                  <a:spcPts val="612"/>
                </a:spcAft>
              </a:pPr>
              <a:r>
                <a:rPr kumimoji="1" lang="en-US" altLang="ja-JP" sz="1428" dirty="0">
                  <a:gradFill>
                    <a:gsLst>
                      <a:gs pos="2917">
                        <a:schemeClr val="tx1"/>
                      </a:gs>
                      <a:gs pos="30000">
                        <a:schemeClr val="tx1"/>
                      </a:gs>
                    </a:gsLst>
                    <a:lin ang="5400000" scaled="0"/>
                  </a:gradFill>
                </a:rPr>
                <a:t>Fablikam.com</a:t>
              </a:r>
              <a:endParaRPr kumimoji="1" lang="ja-JP" altLang="en-US" sz="1428" dirty="0" err="1">
                <a:gradFill>
                  <a:gsLst>
                    <a:gs pos="2917">
                      <a:schemeClr val="tx1"/>
                    </a:gs>
                    <a:gs pos="30000">
                      <a:schemeClr val="tx1"/>
                    </a:gs>
                  </a:gsLst>
                  <a:lin ang="5400000" scaled="0"/>
                </a:gradFill>
              </a:endParaRPr>
            </a:p>
          </p:txBody>
        </p:sp>
      </p:grpSp>
      <p:cxnSp>
        <p:nvCxnSpPr>
          <p:cNvPr id="23" name="Straight Arrow Connector 22">
            <a:extLst>
              <a:ext uri="{FF2B5EF4-FFF2-40B4-BE49-F238E27FC236}">
                <a16:creationId xmlns:a16="http://schemas.microsoft.com/office/drawing/2014/main" id="{F0B9681B-32FA-43AD-A707-2A3F844E4181}"/>
              </a:ext>
            </a:extLst>
          </p:cNvPr>
          <p:cNvCxnSpPr/>
          <p:nvPr/>
        </p:nvCxnSpPr>
        <p:spPr>
          <a:xfrm>
            <a:off x="3810000" y="4004792"/>
            <a:ext cx="5257800" cy="0"/>
          </a:xfrm>
          <a:prstGeom prst="straightConnector1">
            <a:avLst/>
          </a:prstGeom>
          <a:ln w="762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Cross 23">
            <a:extLst>
              <a:ext uri="{FF2B5EF4-FFF2-40B4-BE49-F238E27FC236}">
                <a16:creationId xmlns:a16="http://schemas.microsoft.com/office/drawing/2014/main" id="{6C3858F0-7257-4FD2-BDCA-E60FFC8EF2F3}"/>
              </a:ext>
            </a:extLst>
          </p:cNvPr>
          <p:cNvSpPr/>
          <p:nvPr/>
        </p:nvSpPr>
        <p:spPr bwMode="auto">
          <a:xfrm rot="2610126">
            <a:off x="5598523" y="3128887"/>
            <a:ext cx="1752597" cy="1752597"/>
          </a:xfrm>
          <a:prstGeom prst="plus">
            <a:avLst>
              <a:gd name="adj" fmla="val 43313"/>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indent="0" algn="ctr" defTabSz="932293" rtl="0" eaLnBrk="1" fontAlgn="base" latinLnBrk="0" hangingPunct="1">
              <a:lnSpc>
                <a:spcPct val="90000"/>
              </a:lnSpc>
              <a:spcBef>
                <a:spcPct val="0"/>
              </a:spcBef>
              <a:spcAft>
                <a:spcPct val="0"/>
              </a:spcAft>
              <a:buClrTx/>
              <a:buSzTx/>
              <a:buFontTx/>
              <a:buNone/>
              <a:tabLst/>
            </a:pPr>
            <a:endParaRPr lang="en-US" sz="3200" dirty="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38296136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68BC289-0530-4EDE-9229-95CE4DF9AF7D}"/>
              </a:ext>
            </a:extLst>
          </p:cNvPr>
          <p:cNvSpPr>
            <a:spLocks noGrp="1"/>
          </p:cNvSpPr>
          <p:nvPr>
            <p:ph type="body" sz="quarter" idx="11"/>
          </p:nvPr>
        </p:nvSpPr>
        <p:spPr/>
        <p:txBody>
          <a:bodyPr/>
          <a:lstStyle/>
          <a:p>
            <a:r>
              <a:rPr lang="ja-JP" altLang="en-US" dirty="0"/>
              <a:t>利用までの流れ</a:t>
            </a:r>
            <a:endParaRPr lang="en-US" dirty="0"/>
          </a:p>
        </p:txBody>
      </p:sp>
      <p:sp>
        <p:nvSpPr>
          <p:cNvPr id="7" name="Rectangle 6">
            <a:extLst>
              <a:ext uri="{FF2B5EF4-FFF2-40B4-BE49-F238E27FC236}">
                <a16:creationId xmlns:a16="http://schemas.microsoft.com/office/drawing/2014/main" id="{608CFFF2-9177-4931-8A30-C555CE62CEE1}"/>
              </a:ext>
            </a:extLst>
          </p:cNvPr>
          <p:cNvSpPr/>
          <p:nvPr/>
        </p:nvSpPr>
        <p:spPr>
          <a:xfrm>
            <a:off x="6291646" y="4215865"/>
            <a:ext cx="5029200" cy="1384995"/>
          </a:xfrm>
          <a:prstGeom prst="rect">
            <a:avLst/>
          </a:prstGeom>
        </p:spPr>
        <p:txBody>
          <a:bodyPr wrap="square">
            <a:spAutoFit/>
          </a:bodyPr>
          <a:lstStyle/>
          <a:p>
            <a:r>
              <a:rPr lang="en-US" altLang="ja-JP" sz="2800" dirty="0">
                <a:latin typeface="Meiryo UI" panose="020B0604030504040204" pitchFamily="34" charset="-128"/>
                <a:ea typeface="Meiryo UI" panose="020B0604030504040204" pitchFamily="34" charset="-128"/>
              </a:rPr>
              <a:t>3. </a:t>
            </a:r>
            <a:r>
              <a:rPr lang="ja-JP" altLang="en-US" sz="2800" dirty="0">
                <a:latin typeface="Meiryo UI" panose="020B0604030504040204" pitchFamily="34" charset="-128"/>
                <a:ea typeface="Meiryo UI" panose="020B0604030504040204" pitchFamily="34" charset="-128"/>
              </a:rPr>
              <a:t>招待を承諾</a:t>
            </a:r>
            <a:endParaRPr lang="en-US" altLang="ja-JP" sz="2800" dirty="0">
              <a:latin typeface="Meiryo UI" panose="020B0604030504040204" pitchFamily="34" charset="-128"/>
              <a:ea typeface="Meiryo UI" panose="020B0604030504040204" pitchFamily="34" charset="-128"/>
            </a:endParaRPr>
          </a:p>
          <a:p>
            <a:endParaRPr lang="en-US" sz="2800" dirty="0">
              <a:latin typeface="Meiryo UI" panose="020B0604030504040204" pitchFamily="34" charset="-128"/>
              <a:ea typeface="Meiryo UI" panose="020B0604030504040204" pitchFamily="34" charset="-128"/>
            </a:endParaRPr>
          </a:p>
          <a:p>
            <a:r>
              <a:rPr lang="en-US" sz="2800" dirty="0">
                <a:latin typeface="Meiryo UI" panose="020B0604030504040204" pitchFamily="34" charset="-128"/>
                <a:ea typeface="Meiryo UI" panose="020B0604030504040204" pitchFamily="34" charset="-128"/>
              </a:rPr>
              <a:t>4. </a:t>
            </a:r>
            <a:r>
              <a:rPr lang="ja-JP" altLang="en-US" sz="2800" dirty="0">
                <a:latin typeface="Meiryo UI" panose="020B0604030504040204" pitchFamily="34" charset="-128"/>
                <a:ea typeface="Meiryo UI" panose="020B0604030504040204" pitchFamily="34" charset="-128"/>
              </a:rPr>
              <a:t>アプリケーションの利用</a:t>
            </a:r>
            <a:endParaRPr lang="en-US" sz="2800" dirty="0">
              <a:latin typeface="Meiryo UI" panose="020B0604030504040204" pitchFamily="34" charset="-128"/>
              <a:ea typeface="Meiryo UI" panose="020B0604030504040204" pitchFamily="34" charset="-128"/>
            </a:endParaRPr>
          </a:p>
        </p:txBody>
      </p:sp>
      <p:cxnSp>
        <p:nvCxnSpPr>
          <p:cNvPr id="9" name="Straight Connector 8">
            <a:extLst>
              <a:ext uri="{FF2B5EF4-FFF2-40B4-BE49-F238E27FC236}">
                <a16:creationId xmlns:a16="http://schemas.microsoft.com/office/drawing/2014/main" id="{1328AD6C-4BB7-4506-BB8B-36F2AC9A7BDA}"/>
              </a:ext>
            </a:extLst>
          </p:cNvPr>
          <p:cNvCxnSpPr/>
          <p:nvPr/>
        </p:nvCxnSpPr>
        <p:spPr>
          <a:xfrm>
            <a:off x="6096000" y="1371600"/>
            <a:ext cx="0" cy="48768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F768821-1934-435C-A32A-AEB13153B61F}"/>
              </a:ext>
            </a:extLst>
          </p:cNvPr>
          <p:cNvSpPr txBox="1"/>
          <p:nvPr/>
        </p:nvSpPr>
        <p:spPr>
          <a:xfrm>
            <a:off x="609599" y="1314271"/>
            <a:ext cx="5486400" cy="1089529"/>
          </a:xfrm>
          <a:prstGeom prst="rect">
            <a:avLst/>
          </a:prstGeom>
        </p:spPr>
        <p:txBody>
          <a:bodyPr vert="horz" wrap="square" lIns="146304" tIns="91440" rIns="146304" bIns="91440" rtlCol="0">
            <a:spAutoFit/>
          </a:bodyPr>
          <a:lstStyle/>
          <a:p>
            <a:pPr marR="0" defTabSz="914367" rtl="0" eaLnBrk="1" fontAlgn="auto" latinLnBrk="0" hangingPunct="1">
              <a:lnSpc>
                <a:spcPct val="90000"/>
              </a:lnSpc>
              <a:spcBef>
                <a:spcPct val="20000"/>
              </a:spcBef>
              <a:spcAft>
                <a:spcPts val="0"/>
              </a:spcAft>
              <a:buClrTx/>
              <a:buSzPct val="90000"/>
              <a:tabLst/>
            </a:pPr>
            <a:r>
              <a:rPr kumimoji="0" lang="ja-JP" altLang="en-US" sz="3600" b="0" i="0" u="none" strike="noStrike" kern="1200" cap="none" spc="0" normalizeH="0" baseline="0" noProof="0" dirty="0">
                <a:ln>
                  <a:noFill/>
                </a:ln>
                <a:gradFill>
                  <a:gsLst>
                    <a:gs pos="1250">
                      <a:srgbClr val="0078D7"/>
                    </a:gs>
                    <a:gs pos="99000">
                      <a:srgbClr val="0078D7"/>
                    </a:gs>
                  </a:gsLst>
                  <a:lin ang="5400000" scaled="0"/>
                </a:gradFill>
                <a:effectLst/>
                <a:uLnTx/>
                <a:uFillTx/>
                <a:latin typeface="Meiryo UI" panose="020B0604030504040204" pitchFamily="34" charset="-128"/>
                <a:ea typeface="Meiryo UI" panose="020B0604030504040204" pitchFamily="34" charset="-128"/>
                <a:cs typeface="+mn-cs"/>
              </a:rPr>
              <a:t>招待する側</a:t>
            </a:r>
            <a:endParaRPr kumimoji="0" lang="en-US" altLang="ja-JP" sz="3600" b="0" i="0" u="none" strike="noStrike" kern="1200" cap="none" spc="0" normalizeH="0" baseline="0" noProof="0" dirty="0">
              <a:ln>
                <a:noFill/>
              </a:ln>
              <a:gradFill>
                <a:gsLst>
                  <a:gs pos="1250">
                    <a:srgbClr val="0078D7"/>
                  </a:gs>
                  <a:gs pos="99000">
                    <a:srgbClr val="0078D7"/>
                  </a:gs>
                </a:gsLst>
                <a:lin ang="5400000" scaled="0"/>
              </a:gradFill>
              <a:effectLst/>
              <a:uLnTx/>
              <a:uFillTx/>
              <a:latin typeface="Meiryo UI" panose="020B0604030504040204" pitchFamily="34" charset="-128"/>
              <a:ea typeface="Meiryo UI" panose="020B0604030504040204" pitchFamily="34" charset="-128"/>
              <a:cs typeface="+mn-cs"/>
            </a:endParaRPr>
          </a:p>
          <a:p>
            <a:pPr marR="0" defTabSz="914367" rtl="0" eaLnBrk="1" fontAlgn="auto" latinLnBrk="0" hangingPunct="1">
              <a:lnSpc>
                <a:spcPct val="90000"/>
              </a:lnSpc>
              <a:spcBef>
                <a:spcPct val="20000"/>
              </a:spcBef>
              <a:spcAft>
                <a:spcPts val="0"/>
              </a:spcAft>
              <a:buClrTx/>
              <a:buSzPct val="90000"/>
              <a:tabLst/>
            </a:pPr>
            <a:r>
              <a:rPr kumimoji="0" lang="ja-JP" altLang="en-US" sz="2400" b="0" i="0" u="none" strike="noStrike" kern="1200" cap="none" spc="0" normalizeH="0" baseline="0" noProof="0" dirty="0">
                <a:ln>
                  <a:noFill/>
                </a:ln>
                <a:gradFill>
                  <a:gsLst>
                    <a:gs pos="1250">
                      <a:srgbClr val="0078D7"/>
                    </a:gs>
                    <a:gs pos="99000">
                      <a:srgbClr val="0078D7"/>
                    </a:gs>
                  </a:gsLst>
                  <a:lin ang="5400000" scaled="0"/>
                </a:gradFill>
                <a:effectLst/>
                <a:uLnTx/>
                <a:uFillTx/>
                <a:latin typeface="Meiryo UI" panose="020B0604030504040204" pitchFamily="34" charset="-128"/>
                <a:ea typeface="Meiryo UI" panose="020B0604030504040204" pitchFamily="34" charset="-128"/>
                <a:cs typeface="+mn-cs"/>
              </a:rPr>
              <a:t>リソース（</a:t>
            </a:r>
            <a:r>
              <a:rPr lang="ja-JP" altLang="en-US" sz="2400" dirty="0">
                <a:gradFill>
                  <a:gsLst>
                    <a:gs pos="1250">
                      <a:srgbClr val="0078D7"/>
                    </a:gs>
                    <a:gs pos="99000">
                      <a:srgbClr val="0078D7"/>
                    </a:gs>
                  </a:gsLst>
                  <a:lin ang="5400000" scaled="0"/>
                </a:gradFill>
                <a:latin typeface="Meiryo UI" panose="020B0604030504040204" pitchFamily="34" charset="-128"/>
                <a:ea typeface="Meiryo UI" panose="020B0604030504040204" pitchFamily="34" charset="-128"/>
              </a:rPr>
              <a:t>アプリ）を保持している側</a:t>
            </a:r>
            <a:endParaRPr kumimoji="0" lang="en-US" sz="2400" b="0" i="0" u="none" strike="noStrike" kern="1200" cap="none" spc="0" normalizeH="0" baseline="0" noProof="0" dirty="0">
              <a:ln>
                <a:noFill/>
              </a:ln>
              <a:gradFill>
                <a:gsLst>
                  <a:gs pos="1250">
                    <a:srgbClr val="0078D7"/>
                  </a:gs>
                  <a:gs pos="99000">
                    <a:srgbClr val="0078D7"/>
                  </a:gs>
                </a:gsLst>
                <a:lin ang="5400000" scaled="0"/>
              </a:gradFill>
              <a:effectLst/>
              <a:uLnTx/>
              <a:uFillTx/>
              <a:latin typeface="Meiryo UI" panose="020B0604030504040204" pitchFamily="34" charset="-128"/>
              <a:ea typeface="Meiryo UI" panose="020B0604030504040204" pitchFamily="34" charset="-128"/>
              <a:cs typeface="+mn-cs"/>
            </a:endParaRPr>
          </a:p>
        </p:txBody>
      </p:sp>
      <p:sp>
        <p:nvSpPr>
          <p:cNvPr id="11" name="TextBox 10">
            <a:extLst>
              <a:ext uri="{FF2B5EF4-FFF2-40B4-BE49-F238E27FC236}">
                <a16:creationId xmlns:a16="http://schemas.microsoft.com/office/drawing/2014/main" id="{83054AC2-4979-42F0-9157-3BAD9FC9C547}"/>
              </a:ext>
            </a:extLst>
          </p:cNvPr>
          <p:cNvSpPr txBox="1"/>
          <p:nvPr/>
        </p:nvSpPr>
        <p:spPr>
          <a:xfrm>
            <a:off x="6662729" y="1314271"/>
            <a:ext cx="2759282" cy="683264"/>
          </a:xfrm>
          <a:prstGeom prst="rect">
            <a:avLst/>
          </a:prstGeom>
        </p:spPr>
        <p:txBody>
          <a:bodyPr vert="horz" wrap="none" lIns="146304" tIns="91440" rIns="146304" bIns="91440" rtlCol="0">
            <a:spAutoFit/>
          </a:bodyPr>
          <a:lstStyle/>
          <a:p>
            <a:pPr marR="0" algn="l" defTabSz="914367" rtl="0" eaLnBrk="1" fontAlgn="auto" latinLnBrk="0" hangingPunct="1">
              <a:lnSpc>
                <a:spcPct val="90000"/>
              </a:lnSpc>
              <a:spcBef>
                <a:spcPct val="20000"/>
              </a:spcBef>
              <a:spcAft>
                <a:spcPts val="0"/>
              </a:spcAft>
              <a:buClrTx/>
              <a:buSzPct val="90000"/>
              <a:tabLst/>
            </a:pPr>
            <a:r>
              <a:rPr kumimoji="0" lang="ja-JP" altLang="en-US" sz="3600" b="0" i="0" u="none" strike="noStrike" kern="1200" cap="none" spc="0" normalizeH="0" baseline="0" noProof="0" dirty="0">
                <a:ln>
                  <a:noFill/>
                </a:ln>
                <a:gradFill>
                  <a:gsLst>
                    <a:gs pos="1250">
                      <a:srgbClr val="0078D7"/>
                    </a:gs>
                    <a:gs pos="99000">
                      <a:srgbClr val="0078D7"/>
                    </a:gs>
                  </a:gsLst>
                  <a:lin ang="5400000" scaled="0"/>
                </a:gradFill>
                <a:effectLst/>
                <a:uLnTx/>
                <a:uFillTx/>
                <a:latin typeface="Meiryo UI" panose="020B0604030504040204" pitchFamily="34" charset="-128"/>
                <a:ea typeface="Meiryo UI" panose="020B0604030504040204" pitchFamily="34" charset="-128"/>
                <a:cs typeface="+mn-cs"/>
              </a:rPr>
              <a:t>招待される側</a:t>
            </a:r>
            <a:endParaRPr kumimoji="0" lang="en-US" sz="3600" b="0" i="0" u="none" strike="noStrike" kern="1200" cap="none" spc="0" normalizeH="0" baseline="0" noProof="0" dirty="0">
              <a:ln>
                <a:noFill/>
              </a:ln>
              <a:gradFill>
                <a:gsLst>
                  <a:gs pos="1250">
                    <a:srgbClr val="0078D7"/>
                  </a:gs>
                  <a:gs pos="99000">
                    <a:srgbClr val="0078D7"/>
                  </a:gs>
                </a:gsLst>
                <a:lin ang="5400000" scaled="0"/>
              </a:gradFill>
              <a:effectLst/>
              <a:uLnTx/>
              <a:uFillTx/>
              <a:latin typeface="Meiryo UI" panose="020B0604030504040204" pitchFamily="34" charset="-128"/>
              <a:ea typeface="Meiryo UI" panose="020B0604030504040204" pitchFamily="34" charset="-128"/>
              <a:cs typeface="+mn-cs"/>
            </a:endParaRPr>
          </a:p>
        </p:txBody>
      </p:sp>
      <p:sp>
        <p:nvSpPr>
          <p:cNvPr id="12" name="Rectangle 11">
            <a:extLst>
              <a:ext uri="{FF2B5EF4-FFF2-40B4-BE49-F238E27FC236}">
                <a16:creationId xmlns:a16="http://schemas.microsoft.com/office/drawing/2014/main" id="{919E2251-BF80-4B9C-9618-89E3320AAC3B}"/>
              </a:ext>
            </a:extLst>
          </p:cNvPr>
          <p:cNvSpPr/>
          <p:nvPr/>
        </p:nvSpPr>
        <p:spPr>
          <a:xfrm>
            <a:off x="326038" y="2559720"/>
            <a:ext cx="5739072" cy="1815882"/>
          </a:xfrm>
          <a:prstGeom prst="rect">
            <a:avLst/>
          </a:prstGeom>
        </p:spPr>
        <p:txBody>
          <a:bodyPr wrap="none">
            <a:spAutoFit/>
          </a:bodyPr>
          <a:lstStyle/>
          <a:p>
            <a:pPr marL="457200" indent="-457200">
              <a:buAutoNum type="arabicPeriod"/>
            </a:pPr>
            <a:r>
              <a:rPr lang="ja-JP" altLang="en-US" sz="2800" dirty="0">
                <a:latin typeface="Meiryo UI" panose="020B0604030504040204" pitchFamily="34" charset="-128"/>
                <a:ea typeface="Meiryo UI" panose="020B0604030504040204" pitchFamily="34" charset="-128"/>
              </a:rPr>
              <a:t>招待（相手の</a:t>
            </a:r>
            <a:r>
              <a:rPr lang="ja-JP" altLang="en-US" sz="2800" b="1" dirty="0">
                <a:latin typeface="Meiryo UI" panose="020B0604030504040204" pitchFamily="34" charset="-128"/>
                <a:ea typeface="Meiryo UI" panose="020B0604030504040204" pitchFamily="34" charset="-128"/>
              </a:rPr>
              <a:t>メールアドレス宛</a:t>
            </a:r>
            <a:r>
              <a:rPr lang="ja-JP" altLang="en-US" sz="2800" dirty="0">
                <a:latin typeface="Meiryo UI" panose="020B0604030504040204" pitchFamily="34" charset="-128"/>
                <a:ea typeface="Meiryo UI" panose="020B0604030504040204" pitchFamily="34" charset="-128"/>
              </a:rPr>
              <a:t>に）</a:t>
            </a:r>
            <a:endParaRPr lang="en-US" altLang="ja-JP" sz="2800" dirty="0">
              <a:latin typeface="Meiryo UI" panose="020B0604030504040204" pitchFamily="34" charset="-128"/>
              <a:ea typeface="Meiryo UI" panose="020B0604030504040204" pitchFamily="34" charset="-128"/>
            </a:endParaRPr>
          </a:p>
          <a:p>
            <a:pPr marL="457200" indent="-457200">
              <a:buAutoNum type="arabicPeriod"/>
            </a:pPr>
            <a:endParaRPr lang="en-US" altLang="ja-JP" sz="2800" dirty="0">
              <a:latin typeface="Meiryo UI" panose="020B0604030504040204" pitchFamily="34" charset="-128"/>
              <a:ea typeface="Meiryo UI" panose="020B0604030504040204" pitchFamily="34" charset="-128"/>
            </a:endParaRPr>
          </a:p>
          <a:p>
            <a:pPr marL="457200" indent="-457200">
              <a:buFontTx/>
              <a:buAutoNum type="arabicPeriod"/>
            </a:pPr>
            <a:r>
              <a:rPr lang="ja-JP" altLang="en-US" sz="2800" dirty="0">
                <a:latin typeface="Meiryo UI" panose="020B0604030504040204" pitchFamily="34" charset="-128"/>
                <a:ea typeface="Meiryo UI" panose="020B0604030504040204" pitchFamily="34" charset="-128"/>
              </a:rPr>
              <a:t>アプリケーションへのアクセス権を付与</a:t>
            </a:r>
            <a:endParaRPr lang="en-US" altLang="ja-JP" sz="2800" dirty="0">
              <a:latin typeface="Meiryo UI" panose="020B0604030504040204" pitchFamily="34" charset="-128"/>
              <a:ea typeface="Meiryo UI" panose="020B0604030504040204" pitchFamily="34" charset="-128"/>
            </a:endParaRPr>
          </a:p>
          <a:p>
            <a:pPr marL="457200" indent="-457200">
              <a:buAutoNum type="arabicPeriod"/>
            </a:pPr>
            <a:endParaRPr lang="en-US" altLang="ja-JP" sz="2800" dirty="0">
              <a:latin typeface="Meiryo UI" panose="020B0604030504040204" pitchFamily="34" charset="-128"/>
              <a:ea typeface="Meiryo UI" panose="020B0604030504040204" pitchFamily="34" charset="-128"/>
            </a:endParaRPr>
          </a:p>
        </p:txBody>
      </p:sp>
      <p:pic>
        <p:nvPicPr>
          <p:cNvPr id="8" name="Picture 4">
            <a:extLst>
              <a:ext uri="{FF2B5EF4-FFF2-40B4-BE49-F238E27FC236}">
                <a16:creationId xmlns:a16="http://schemas.microsoft.com/office/drawing/2014/main" id="{D12CAB27-1ADB-40E0-91B3-A60853E1A98F}"/>
              </a:ext>
            </a:extLst>
          </p:cNvPr>
          <p:cNvPicPr>
            <a:picLocks noChangeAspect="1"/>
          </p:cNvPicPr>
          <p:nvPr/>
        </p:nvPicPr>
        <p:blipFill>
          <a:blip r:embed="rId2">
            <a:duotone>
              <a:prstClr val="black"/>
              <a:srgbClr val="FF0000">
                <a:tint val="45000"/>
                <a:satMod val="400000"/>
              </a:srgbClr>
            </a:duotone>
            <a:lum bright="20000" contrast="40000"/>
            <a:extLst>
              <a:ext uri="{28A0092B-C50C-407E-A947-70E740481C1C}">
                <a14:useLocalDpi xmlns:a14="http://schemas.microsoft.com/office/drawing/2010/main" val="0"/>
              </a:ext>
            </a:extLst>
          </a:blip>
          <a:srcRect/>
          <a:stretch>
            <a:fillRect/>
          </a:stretch>
        </p:blipFill>
        <p:spPr bwMode="auto">
          <a:xfrm>
            <a:off x="6319178" y="1418076"/>
            <a:ext cx="407293" cy="406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
            <a:extLst>
              <a:ext uri="{FF2B5EF4-FFF2-40B4-BE49-F238E27FC236}">
                <a16:creationId xmlns:a16="http://schemas.microsoft.com/office/drawing/2014/main" id="{825A7B00-692C-4BDA-A19D-3EF57AF330C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418076"/>
            <a:ext cx="407293" cy="406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06202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90B142B-FD52-4E42-AFCA-8E6A9AE5A895}"/>
              </a:ext>
            </a:extLst>
          </p:cNvPr>
          <p:cNvSpPr>
            <a:spLocks noGrp="1"/>
          </p:cNvSpPr>
          <p:nvPr>
            <p:ph type="body" sz="quarter" idx="10"/>
          </p:nvPr>
        </p:nvSpPr>
        <p:spPr>
          <a:xfrm>
            <a:off x="269238" y="1189177"/>
            <a:ext cx="11653522" cy="2718821"/>
          </a:xfrm>
        </p:spPr>
        <p:txBody>
          <a:bodyPr/>
          <a:lstStyle/>
          <a:p>
            <a:pPr marL="742950" indent="-742950">
              <a:buFont typeface="+mj-lt"/>
              <a:buAutoNum type="arabicPeriod"/>
            </a:pPr>
            <a:r>
              <a:rPr lang="en-US" altLang="ja-JP" dirty="0"/>
              <a:t>Azure</a:t>
            </a:r>
            <a:r>
              <a:rPr lang="ja-JP" altLang="en-US" dirty="0"/>
              <a:t> </a:t>
            </a:r>
            <a:r>
              <a:rPr lang="en-US" altLang="ja-JP" dirty="0"/>
              <a:t>Portal</a:t>
            </a:r>
            <a:r>
              <a:rPr lang="ja-JP" altLang="en-US" dirty="0"/>
              <a:t>から</a:t>
            </a:r>
            <a:endParaRPr lang="en-US" altLang="ja-JP" dirty="0"/>
          </a:p>
          <a:p>
            <a:pPr marL="742950" indent="-742950">
              <a:buFont typeface="+mj-lt"/>
              <a:buAutoNum type="arabicPeriod"/>
            </a:pPr>
            <a:r>
              <a:rPr lang="en-US" altLang="ja-JP" dirty="0"/>
              <a:t>MyApps</a:t>
            </a:r>
            <a:r>
              <a:rPr lang="ja-JP" altLang="en-US" dirty="0"/>
              <a:t>のアプリ管理から</a:t>
            </a:r>
            <a:endParaRPr lang="en-US" altLang="ja-JP" dirty="0"/>
          </a:p>
          <a:p>
            <a:pPr marL="742950" indent="-742950">
              <a:buFont typeface="+mj-lt"/>
              <a:buAutoNum type="arabicPeriod"/>
            </a:pPr>
            <a:r>
              <a:rPr lang="ja-JP" altLang="en-US" dirty="0"/>
              <a:t>アプリケーション（</a:t>
            </a:r>
            <a:r>
              <a:rPr lang="en-US" altLang="ja-JP" dirty="0"/>
              <a:t>SharePoint, Teams</a:t>
            </a:r>
            <a:r>
              <a:rPr lang="ja-JP" altLang="en-US" dirty="0"/>
              <a:t>等）から</a:t>
            </a:r>
            <a:endParaRPr lang="en-US" altLang="ja-JP" dirty="0"/>
          </a:p>
          <a:p>
            <a:pPr marL="742950" indent="-742950">
              <a:buFont typeface="+mj-lt"/>
              <a:buAutoNum type="arabicPeriod"/>
            </a:pPr>
            <a:r>
              <a:rPr lang="ja-JP" altLang="en-US" dirty="0"/>
              <a:t>プログラム（</a:t>
            </a:r>
            <a:r>
              <a:rPr lang="en-US" altLang="ja-JP" dirty="0"/>
              <a:t>PowerShell, API</a:t>
            </a:r>
            <a:r>
              <a:rPr lang="ja-JP" altLang="en-US" dirty="0"/>
              <a:t>）から</a:t>
            </a:r>
            <a:endParaRPr lang="en-US" dirty="0"/>
          </a:p>
        </p:txBody>
      </p:sp>
      <p:sp>
        <p:nvSpPr>
          <p:cNvPr id="4" name="Text Placeholder 3">
            <a:extLst>
              <a:ext uri="{FF2B5EF4-FFF2-40B4-BE49-F238E27FC236}">
                <a16:creationId xmlns:a16="http://schemas.microsoft.com/office/drawing/2014/main" id="{953254CE-8F7B-4C01-B008-974A1862A626}"/>
              </a:ext>
            </a:extLst>
          </p:cNvPr>
          <p:cNvSpPr>
            <a:spLocks noGrp="1"/>
          </p:cNvSpPr>
          <p:nvPr>
            <p:ph type="body" sz="quarter" idx="11"/>
          </p:nvPr>
        </p:nvSpPr>
        <p:spPr/>
        <p:txBody>
          <a:bodyPr/>
          <a:lstStyle/>
          <a:p>
            <a:r>
              <a:rPr lang="ja-JP" altLang="en-US" dirty="0"/>
              <a:t>招待方法は</a:t>
            </a:r>
            <a:r>
              <a:rPr lang="en-US" altLang="ja-JP" dirty="0"/>
              <a:t>4</a:t>
            </a:r>
            <a:r>
              <a:rPr lang="ja-JP" altLang="en-US" dirty="0"/>
              <a:t>つ</a:t>
            </a:r>
            <a:endParaRPr lang="en-US" dirty="0"/>
          </a:p>
        </p:txBody>
      </p:sp>
    </p:spTree>
    <p:extLst>
      <p:ext uri="{BB962C8B-B14F-4D97-AF65-F5344CB8AC3E}">
        <p14:creationId xmlns:p14="http://schemas.microsoft.com/office/powerpoint/2010/main" val="1086837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5FDED-2A92-4A8B-9DE0-82B65252F527}"/>
              </a:ext>
            </a:extLst>
          </p:cNvPr>
          <p:cNvSpPr>
            <a:spLocks noGrp="1"/>
          </p:cNvSpPr>
          <p:nvPr>
            <p:ph type="title"/>
          </p:nvPr>
        </p:nvSpPr>
        <p:spPr>
          <a:xfrm>
            <a:off x="269239" y="2084172"/>
            <a:ext cx="11653523" cy="2139688"/>
          </a:xfrm>
        </p:spPr>
        <p:txBody>
          <a:bodyPr/>
          <a:lstStyle/>
          <a:p>
            <a:r>
              <a:rPr lang="ja-JP" altLang="en-US" dirty="0">
                <a:latin typeface="Meiryo UI" panose="020B0604030504040204" pitchFamily="34" charset="-128"/>
                <a:ea typeface="Meiryo UI" panose="020B0604030504040204" pitchFamily="34" charset="-128"/>
              </a:rPr>
              <a:t>招待方法</a:t>
            </a:r>
            <a:r>
              <a:rPr lang="en-US" altLang="ja-JP" dirty="0">
                <a:latin typeface="Meiryo UI" panose="020B0604030504040204" pitchFamily="34" charset="-128"/>
                <a:ea typeface="Meiryo UI" panose="020B0604030504040204" pitchFamily="34" charset="-128"/>
              </a:rPr>
              <a:t>①</a:t>
            </a:r>
            <a:br>
              <a:rPr lang="en-US" altLang="ja-JP" dirty="0">
                <a:latin typeface="Meiryo UI" panose="020B0604030504040204" pitchFamily="34" charset="-128"/>
                <a:ea typeface="Meiryo UI" panose="020B0604030504040204" pitchFamily="34" charset="-128"/>
              </a:rPr>
            </a:br>
            <a:r>
              <a:rPr lang="en-US" altLang="ja-JP" dirty="0">
                <a:latin typeface="Meiryo UI" panose="020B0604030504040204" pitchFamily="34" charset="-128"/>
                <a:ea typeface="Meiryo UI" panose="020B0604030504040204" pitchFamily="34" charset="-128"/>
              </a:rPr>
              <a:t>Azure</a:t>
            </a:r>
            <a:r>
              <a:rPr lang="ja-JP" altLang="en-US" dirty="0">
                <a:latin typeface="Meiryo UI" panose="020B0604030504040204" pitchFamily="34" charset="-128"/>
                <a:ea typeface="Meiryo UI" panose="020B0604030504040204" pitchFamily="34" charset="-128"/>
              </a:rPr>
              <a:t> </a:t>
            </a:r>
            <a:r>
              <a:rPr lang="en-US" altLang="ja-JP" dirty="0">
                <a:latin typeface="Meiryo UI" panose="020B0604030504040204" pitchFamily="34" charset="-128"/>
                <a:ea typeface="Meiryo UI" panose="020B0604030504040204" pitchFamily="34" charset="-128"/>
              </a:rPr>
              <a:t>Portal</a:t>
            </a:r>
            <a:r>
              <a:rPr lang="ja-JP" altLang="en-US" dirty="0">
                <a:latin typeface="Meiryo UI" panose="020B0604030504040204" pitchFamily="34" charset="-128"/>
                <a:ea typeface="Meiryo UI" panose="020B0604030504040204" pitchFamily="34" charset="-128"/>
              </a:rPr>
              <a:t> からゲストを追加</a:t>
            </a:r>
            <a:endParaRPr lang="en-US" dirty="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2126937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AE6331-1B1B-4AB5-8335-907F9E19E889}"/>
              </a:ext>
            </a:extLst>
          </p:cNvPr>
          <p:cNvPicPr>
            <a:picLocks noChangeAspect="1"/>
          </p:cNvPicPr>
          <p:nvPr/>
        </p:nvPicPr>
        <p:blipFill>
          <a:blip r:embed="rId2"/>
          <a:stretch>
            <a:fillRect/>
          </a:stretch>
        </p:blipFill>
        <p:spPr>
          <a:xfrm>
            <a:off x="949678" y="0"/>
            <a:ext cx="10292643" cy="6858000"/>
          </a:xfrm>
          <a:prstGeom prst="rect">
            <a:avLst/>
          </a:prstGeom>
        </p:spPr>
      </p:pic>
    </p:spTree>
    <p:extLst>
      <p:ext uri="{BB962C8B-B14F-4D97-AF65-F5344CB8AC3E}">
        <p14:creationId xmlns:p14="http://schemas.microsoft.com/office/powerpoint/2010/main" val="4167899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C3DFAA-28EC-4DC5-AB26-B97A20E2F3EE}"/>
              </a:ext>
            </a:extLst>
          </p:cNvPr>
          <p:cNvPicPr>
            <a:picLocks noChangeAspect="1"/>
          </p:cNvPicPr>
          <p:nvPr/>
        </p:nvPicPr>
        <p:blipFill>
          <a:blip r:embed="rId2"/>
          <a:stretch>
            <a:fillRect/>
          </a:stretch>
        </p:blipFill>
        <p:spPr>
          <a:xfrm>
            <a:off x="949678" y="0"/>
            <a:ext cx="10292643" cy="6858000"/>
          </a:xfrm>
          <a:prstGeom prst="rect">
            <a:avLst/>
          </a:prstGeom>
        </p:spPr>
      </p:pic>
    </p:spTree>
    <p:extLst>
      <p:ext uri="{BB962C8B-B14F-4D97-AF65-F5344CB8AC3E}">
        <p14:creationId xmlns:p14="http://schemas.microsoft.com/office/powerpoint/2010/main" val="29817872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91DEA7-DE80-4E59-9F50-FDC87FC5F822}"/>
              </a:ext>
            </a:extLst>
          </p:cNvPr>
          <p:cNvPicPr>
            <a:picLocks noChangeAspect="1"/>
          </p:cNvPicPr>
          <p:nvPr/>
        </p:nvPicPr>
        <p:blipFill>
          <a:blip r:embed="rId2"/>
          <a:stretch>
            <a:fillRect/>
          </a:stretch>
        </p:blipFill>
        <p:spPr>
          <a:xfrm>
            <a:off x="949678" y="0"/>
            <a:ext cx="10292643" cy="6858000"/>
          </a:xfrm>
          <a:prstGeom prst="rect">
            <a:avLst/>
          </a:prstGeom>
        </p:spPr>
      </p:pic>
    </p:spTree>
    <p:extLst>
      <p:ext uri="{BB962C8B-B14F-4D97-AF65-F5344CB8AC3E}">
        <p14:creationId xmlns:p14="http://schemas.microsoft.com/office/powerpoint/2010/main" val="18443875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02DEA2-7D37-4B2C-A70B-867A42BE266B}"/>
              </a:ext>
            </a:extLst>
          </p:cNvPr>
          <p:cNvPicPr>
            <a:picLocks noChangeAspect="1"/>
          </p:cNvPicPr>
          <p:nvPr/>
        </p:nvPicPr>
        <p:blipFill>
          <a:blip r:embed="rId2"/>
          <a:stretch>
            <a:fillRect/>
          </a:stretch>
        </p:blipFill>
        <p:spPr>
          <a:xfrm>
            <a:off x="949678" y="0"/>
            <a:ext cx="10292643" cy="6858000"/>
          </a:xfrm>
          <a:prstGeom prst="rect">
            <a:avLst/>
          </a:prstGeom>
        </p:spPr>
      </p:pic>
    </p:spTree>
    <p:extLst>
      <p:ext uri="{BB962C8B-B14F-4D97-AF65-F5344CB8AC3E}">
        <p14:creationId xmlns:p14="http://schemas.microsoft.com/office/powerpoint/2010/main" val="8831736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B36AD8-2AB6-44CF-BD82-7BAB431D7710}"/>
              </a:ext>
            </a:extLst>
          </p:cNvPr>
          <p:cNvPicPr>
            <a:picLocks noChangeAspect="1"/>
          </p:cNvPicPr>
          <p:nvPr/>
        </p:nvPicPr>
        <p:blipFill>
          <a:blip r:embed="rId2"/>
          <a:stretch>
            <a:fillRect/>
          </a:stretch>
        </p:blipFill>
        <p:spPr>
          <a:xfrm>
            <a:off x="949678" y="0"/>
            <a:ext cx="10292643" cy="6858000"/>
          </a:xfrm>
          <a:prstGeom prst="rect">
            <a:avLst/>
          </a:prstGeom>
        </p:spPr>
      </p:pic>
    </p:spTree>
    <p:extLst>
      <p:ext uri="{BB962C8B-B14F-4D97-AF65-F5344CB8AC3E}">
        <p14:creationId xmlns:p14="http://schemas.microsoft.com/office/powerpoint/2010/main" val="2910408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0B33D4-1FE6-4EB9-993B-D1932D04B39A}"/>
              </a:ext>
            </a:extLst>
          </p:cNvPr>
          <p:cNvPicPr>
            <a:picLocks noChangeAspect="1"/>
          </p:cNvPicPr>
          <p:nvPr/>
        </p:nvPicPr>
        <p:blipFill>
          <a:blip r:embed="rId2"/>
          <a:stretch>
            <a:fillRect/>
          </a:stretch>
        </p:blipFill>
        <p:spPr>
          <a:xfrm>
            <a:off x="949678" y="0"/>
            <a:ext cx="10292643" cy="6858000"/>
          </a:xfrm>
          <a:prstGeom prst="rect">
            <a:avLst/>
          </a:prstGeom>
        </p:spPr>
      </p:pic>
    </p:spTree>
    <p:extLst>
      <p:ext uri="{BB962C8B-B14F-4D97-AF65-F5344CB8AC3E}">
        <p14:creationId xmlns:p14="http://schemas.microsoft.com/office/powerpoint/2010/main" val="35850551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11653523" cy="932563"/>
          </a:xfrm>
        </p:spPr>
        <p:txBody>
          <a:bodyPr/>
          <a:lstStyle/>
          <a:p>
            <a:r>
              <a:rPr lang="ja-JP" altLang="en-US" sz="5400">
                <a:latin typeface="Meiryo UI" panose="020B0604030504040204" pitchFamily="50" charset="-128"/>
                <a:ea typeface="Meiryo UI" panose="020B0604030504040204" pitchFamily="50" charset="-128"/>
              </a:rPr>
              <a:t>本 </a:t>
            </a:r>
            <a:r>
              <a:rPr lang="en-US" altLang="ja-JP" sz="5400">
                <a:latin typeface="Meiryo UI" panose="020B0604030504040204" pitchFamily="50" charset="-128"/>
                <a:ea typeface="Meiryo UI" panose="020B0604030504040204" pitchFamily="50" charset="-128"/>
              </a:rPr>
              <a:t>Webinar </a:t>
            </a:r>
            <a:r>
              <a:rPr lang="ja-JP" altLang="en-US" sz="5400">
                <a:latin typeface="Meiryo UI" panose="020B0604030504040204" pitchFamily="50" charset="-128"/>
                <a:ea typeface="Meiryo UI" panose="020B0604030504040204" pitchFamily="50" charset="-128"/>
              </a:rPr>
              <a:t>シリーズの特徴</a:t>
            </a:r>
            <a:endParaRPr lang="en-US" sz="5400">
              <a:latin typeface="Meiryo UI" panose="020B0604030504040204" pitchFamily="50" charset="-128"/>
              <a:ea typeface="Meiryo UI" panose="020B0604030504040204" pitchFamily="50" charset="-128"/>
            </a:endParaRPr>
          </a:p>
        </p:txBody>
      </p:sp>
      <p:sp>
        <p:nvSpPr>
          <p:cNvPr id="5" name="TextBox 4"/>
          <p:cNvSpPr txBox="1"/>
          <p:nvPr/>
        </p:nvSpPr>
        <p:spPr>
          <a:xfrm>
            <a:off x="381000" y="1524000"/>
            <a:ext cx="11326446" cy="3065455"/>
          </a:xfrm>
          <a:prstGeom prst="rect">
            <a:avLst/>
          </a:prstGeom>
          <a:noFill/>
        </p:spPr>
        <p:txBody>
          <a:bodyPr wrap="square" lIns="182880" tIns="146304" rIns="182880" bIns="146304"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36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開発チームのメンバーがお届けする日本語の </a:t>
            </a:r>
            <a:r>
              <a:rPr kumimoji="0" lang="en-US" altLang="ja-JP" sz="36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Webinar</a:t>
            </a:r>
            <a:br>
              <a:rPr kumimoji="0" lang="en-US" altLang="ja-JP" sz="36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br>
            <a:r>
              <a:rPr kumimoji="0" lang="en-US" altLang="ja-JP" sz="36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a:t>
            </a:r>
            <a:r>
              <a:rPr kumimoji="0" lang="ja-JP" altLang="en-US" sz="36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グローバルで展開されている </a:t>
            </a:r>
            <a:r>
              <a:rPr kumimoji="0" lang="en-US" altLang="ja-JP" sz="36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Webinar </a:t>
            </a:r>
            <a:r>
              <a:rPr kumimoji="0" lang="ja-JP" altLang="en-US" sz="36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の日本語版</a:t>
            </a:r>
            <a:r>
              <a:rPr kumimoji="0" lang="en-US" altLang="ja-JP" sz="36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ja-JP" sz="36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endParaRPr>
          </a:p>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ja-JP" sz="36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Azure AD </a:t>
            </a:r>
            <a:r>
              <a:rPr kumimoji="0" lang="ja-JP" altLang="en-US" sz="36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の基礎 </a:t>
            </a:r>
            <a:r>
              <a:rPr kumimoji="0" lang="en-US" altLang="ja-JP" sz="36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(L100–200)</a:t>
            </a:r>
            <a:r>
              <a:rPr kumimoji="0" lang="ja-JP" altLang="en-US" sz="36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 のうち特に重要でかつ見落とし</a:t>
            </a:r>
            <a:r>
              <a:rPr kumimoji="0" lang="ja-JP" altLang="en-US" sz="3600" b="0" i="0" u="none" strike="noStrike" kern="1200" cap="none" spc="0" normalizeH="0" baseline="0" noProof="0" dirty="0" err="1">
                <a:ln>
                  <a:noFill/>
                </a:ln>
                <a:solidFill>
                  <a:srgbClr val="FFFFFF"/>
                </a:solidFill>
                <a:effectLst/>
                <a:uLnTx/>
                <a:uFillTx/>
                <a:latin typeface="Meiryo UI" panose="020B0604030504040204" pitchFamily="50" charset="-128"/>
                <a:ea typeface="Meiryo UI" panose="020B0604030504040204" pitchFamily="50" charset="-128"/>
                <a:cs typeface="+mn-cs"/>
              </a:rPr>
              <a:t>やす</a:t>
            </a:r>
            <a:r>
              <a:rPr kumimoji="0" lang="ja-JP" altLang="en-US" sz="36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いトピックをピックアップ</a:t>
            </a:r>
            <a:endParaRPr kumimoji="0" lang="en-US" altLang="ja-JP" sz="36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22969573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5FDED-2A92-4A8B-9DE0-82B65252F527}"/>
              </a:ext>
            </a:extLst>
          </p:cNvPr>
          <p:cNvSpPr>
            <a:spLocks noGrp="1"/>
          </p:cNvSpPr>
          <p:nvPr>
            <p:ph type="title"/>
          </p:nvPr>
        </p:nvSpPr>
        <p:spPr>
          <a:xfrm>
            <a:off x="269239" y="2084172"/>
            <a:ext cx="11653523" cy="2012859"/>
          </a:xfrm>
        </p:spPr>
        <p:txBody>
          <a:bodyPr/>
          <a:lstStyle/>
          <a:p>
            <a:r>
              <a:rPr lang="ja-JP" altLang="en-US" sz="6600" dirty="0">
                <a:latin typeface="Meiryo UI" panose="020B0604030504040204" pitchFamily="34" charset="-128"/>
                <a:ea typeface="Meiryo UI" panose="020B0604030504040204" pitchFamily="34" charset="-128"/>
              </a:rPr>
              <a:t>招待方法②</a:t>
            </a:r>
            <a:br>
              <a:rPr lang="en-US" altLang="ja-JP" sz="6600" dirty="0">
                <a:latin typeface="Meiryo UI" panose="020B0604030504040204" pitchFamily="34" charset="-128"/>
                <a:ea typeface="Meiryo UI" panose="020B0604030504040204" pitchFamily="34" charset="-128"/>
              </a:rPr>
            </a:br>
            <a:r>
              <a:rPr lang="en-US" altLang="ja-JP" sz="6600" dirty="0">
                <a:latin typeface="Meiryo UI" panose="020B0604030504040204" pitchFamily="34" charset="-128"/>
                <a:ea typeface="Meiryo UI" panose="020B0604030504040204" pitchFamily="34" charset="-128"/>
              </a:rPr>
              <a:t>MyApps</a:t>
            </a:r>
            <a:r>
              <a:rPr lang="ja-JP" altLang="en-US" sz="6600" dirty="0">
                <a:latin typeface="Meiryo UI" panose="020B0604030504040204" pitchFamily="34" charset="-128"/>
                <a:ea typeface="Meiryo UI" panose="020B0604030504040204" pitchFamily="34" charset="-128"/>
              </a:rPr>
              <a:t>から特定アプリへ招待</a:t>
            </a:r>
            <a:endParaRPr lang="en-US" sz="6600" dirty="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3584792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DD282D-C70F-4F00-9CA8-3815264786D7}"/>
              </a:ext>
            </a:extLst>
          </p:cNvPr>
          <p:cNvPicPr>
            <a:picLocks noChangeAspect="1"/>
          </p:cNvPicPr>
          <p:nvPr/>
        </p:nvPicPr>
        <p:blipFill>
          <a:blip r:embed="rId2"/>
          <a:stretch>
            <a:fillRect/>
          </a:stretch>
        </p:blipFill>
        <p:spPr>
          <a:xfrm>
            <a:off x="949678" y="0"/>
            <a:ext cx="10292643" cy="6858000"/>
          </a:xfrm>
          <a:prstGeom prst="rect">
            <a:avLst/>
          </a:prstGeom>
        </p:spPr>
      </p:pic>
    </p:spTree>
    <p:extLst>
      <p:ext uri="{BB962C8B-B14F-4D97-AF65-F5344CB8AC3E}">
        <p14:creationId xmlns:p14="http://schemas.microsoft.com/office/powerpoint/2010/main" val="15582263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230A0A-66C2-45FE-B360-552481DF4347}"/>
              </a:ext>
            </a:extLst>
          </p:cNvPr>
          <p:cNvPicPr>
            <a:picLocks noChangeAspect="1"/>
          </p:cNvPicPr>
          <p:nvPr/>
        </p:nvPicPr>
        <p:blipFill>
          <a:blip r:embed="rId2"/>
          <a:stretch>
            <a:fillRect/>
          </a:stretch>
        </p:blipFill>
        <p:spPr>
          <a:xfrm>
            <a:off x="952500" y="0"/>
            <a:ext cx="10292643" cy="6858000"/>
          </a:xfrm>
          <a:prstGeom prst="rect">
            <a:avLst/>
          </a:prstGeom>
        </p:spPr>
      </p:pic>
    </p:spTree>
    <p:extLst>
      <p:ext uri="{BB962C8B-B14F-4D97-AF65-F5344CB8AC3E}">
        <p14:creationId xmlns:p14="http://schemas.microsoft.com/office/powerpoint/2010/main" val="29117398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3B8A75-F3B7-4A11-9925-E47B41F38AA6}"/>
              </a:ext>
            </a:extLst>
          </p:cNvPr>
          <p:cNvPicPr>
            <a:picLocks noChangeAspect="1"/>
          </p:cNvPicPr>
          <p:nvPr/>
        </p:nvPicPr>
        <p:blipFill>
          <a:blip r:embed="rId2"/>
          <a:stretch>
            <a:fillRect/>
          </a:stretch>
        </p:blipFill>
        <p:spPr>
          <a:xfrm>
            <a:off x="949678" y="0"/>
            <a:ext cx="10292643" cy="6858000"/>
          </a:xfrm>
          <a:prstGeom prst="rect">
            <a:avLst/>
          </a:prstGeom>
        </p:spPr>
      </p:pic>
    </p:spTree>
    <p:extLst>
      <p:ext uri="{BB962C8B-B14F-4D97-AF65-F5344CB8AC3E}">
        <p14:creationId xmlns:p14="http://schemas.microsoft.com/office/powerpoint/2010/main" val="1820744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A65FEA-8E02-4F87-9745-17B1F35B53BB}"/>
              </a:ext>
            </a:extLst>
          </p:cNvPr>
          <p:cNvPicPr>
            <a:picLocks noChangeAspect="1"/>
          </p:cNvPicPr>
          <p:nvPr/>
        </p:nvPicPr>
        <p:blipFill>
          <a:blip r:embed="rId2"/>
          <a:stretch>
            <a:fillRect/>
          </a:stretch>
        </p:blipFill>
        <p:spPr>
          <a:xfrm>
            <a:off x="949678" y="0"/>
            <a:ext cx="10292643" cy="6858000"/>
          </a:xfrm>
          <a:prstGeom prst="rect">
            <a:avLst/>
          </a:prstGeom>
        </p:spPr>
      </p:pic>
    </p:spTree>
    <p:extLst>
      <p:ext uri="{BB962C8B-B14F-4D97-AF65-F5344CB8AC3E}">
        <p14:creationId xmlns:p14="http://schemas.microsoft.com/office/powerpoint/2010/main" val="1360097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08D311-ADE0-4EC9-8EE6-234BF5177423}"/>
              </a:ext>
            </a:extLst>
          </p:cNvPr>
          <p:cNvPicPr>
            <a:picLocks noChangeAspect="1"/>
          </p:cNvPicPr>
          <p:nvPr/>
        </p:nvPicPr>
        <p:blipFill>
          <a:blip r:embed="rId2"/>
          <a:stretch>
            <a:fillRect/>
          </a:stretch>
        </p:blipFill>
        <p:spPr>
          <a:xfrm>
            <a:off x="949678" y="0"/>
            <a:ext cx="10292643" cy="6858000"/>
          </a:xfrm>
          <a:prstGeom prst="rect">
            <a:avLst/>
          </a:prstGeom>
        </p:spPr>
      </p:pic>
    </p:spTree>
    <p:extLst>
      <p:ext uri="{BB962C8B-B14F-4D97-AF65-F5344CB8AC3E}">
        <p14:creationId xmlns:p14="http://schemas.microsoft.com/office/powerpoint/2010/main" val="22308118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C92728-9F76-459E-A833-0631CD09155D}"/>
              </a:ext>
            </a:extLst>
          </p:cNvPr>
          <p:cNvPicPr>
            <a:picLocks noChangeAspect="1"/>
          </p:cNvPicPr>
          <p:nvPr/>
        </p:nvPicPr>
        <p:blipFill>
          <a:blip r:embed="rId2"/>
          <a:stretch>
            <a:fillRect/>
          </a:stretch>
        </p:blipFill>
        <p:spPr>
          <a:xfrm>
            <a:off x="949678" y="0"/>
            <a:ext cx="10292643" cy="6858000"/>
          </a:xfrm>
          <a:prstGeom prst="rect">
            <a:avLst/>
          </a:prstGeom>
        </p:spPr>
      </p:pic>
    </p:spTree>
    <p:extLst>
      <p:ext uri="{BB962C8B-B14F-4D97-AF65-F5344CB8AC3E}">
        <p14:creationId xmlns:p14="http://schemas.microsoft.com/office/powerpoint/2010/main" val="36685310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3AC611-5730-4CF0-AD8E-D8360A35613B}"/>
              </a:ext>
            </a:extLst>
          </p:cNvPr>
          <p:cNvPicPr>
            <a:picLocks noChangeAspect="1"/>
          </p:cNvPicPr>
          <p:nvPr/>
        </p:nvPicPr>
        <p:blipFill>
          <a:blip r:embed="rId2"/>
          <a:stretch>
            <a:fillRect/>
          </a:stretch>
        </p:blipFill>
        <p:spPr>
          <a:xfrm>
            <a:off x="949678" y="0"/>
            <a:ext cx="10292643" cy="6858000"/>
          </a:xfrm>
          <a:prstGeom prst="rect">
            <a:avLst/>
          </a:prstGeom>
        </p:spPr>
      </p:pic>
    </p:spTree>
    <p:extLst>
      <p:ext uri="{BB962C8B-B14F-4D97-AF65-F5344CB8AC3E}">
        <p14:creationId xmlns:p14="http://schemas.microsoft.com/office/powerpoint/2010/main" val="4061792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308E92-DF67-44D3-9807-077D7D0D8BD2}"/>
              </a:ext>
            </a:extLst>
          </p:cNvPr>
          <p:cNvPicPr>
            <a:picLocks noChangeAspect="1"/>
          </p:cNvPicPr>
          <p:nvPr/>
        </p:nvPicPr>
        <p:blipFill>
          <a:blip r:embed="rId2"/>
          <a:stretch>
            <a:fillRect/>
          </a:stretch>
        </p:blipFill>
        <p:spPr>
          <a:xfrm>
            <a:off x="949678" y="0"/>
            <a:ext cx="10292643" cy="6858000"/>
          </a:xfrm>
          <a:prstGeom prst="rect">
            <a:avLst/>
          </a:prstGeom>
        </p:spPr>
      </p:pic>
    </p:spTree>
    <p:extLst>
      <p:ext uri="{BB962C8B-B14F-4D97-AF65-F5344CB8AC3E}">
        <p14:creationId xmlns:p14="http://schemas.microsoft.com/office/powerpoint/2010/main" val="41548487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5FDED-2A92-4A8B-9DE0-82B65252F527}"/>
              </a:ext>
            </a:extLst>
          </p:cNvPr>
          <p:cNvSpPr>
            <a:spLocks noGrp="1"/>
          </p:cNvSpPr>
          <p:nvPr>
            <p:ph type="title"/>
          </p:nvPr>
        </p:nvSpPr>
        <p:spPr>
          <a:xfrm>
            <a:off x="269239" y="2084172"/>
            <a:ext cx="11653523" cy="3117200"/>
          </a:xfrm>
        </p:spPr>
        <p:txBody>
          <a:bodyPr/>
          <a:lstStyle/>
          <a:p>
            <a:r>
              <a:rPr lang="ja-JP" altLang="en-US" dirty="0">
                <a:latin typeface="Meiryo UI" panose="020B0604030504040204" pitchFamily="34" charset="-128"/>
                <a:ea typeface="Meiryo UI" panose="020B0604030504040204" pitchFamily="34" charset="-128"/>
              </a:rPr>
              <a:t>招待方法③ </a:t>
            </a:r>
            <a:br>
              <a:rPr lang="en-US" altLang="ja-JP" dirty="0">
                <a:latin typeface="Meiryo UI" panose="020B0604030504040204" pitchFamily="34" charset="-128"/>
                <a:ea typeface="Meiryo UI" panose="020B0604030504040204" pitchFamily="34" charset="-128"/>
              </a:rPr>
            </a:br>
            <a:r>
              <a:rPr lang="ja-JP" altLang="en-US" dirty="0">
                <a:latin typeface="Meiryo UI" panose="020B0604030504040204" pitchFamily="34" charset="-128"/>
                <a:ea typeface="Meiryo UI" panose="020B0604030504040204" pitchFamily="34" charset="-128"/>
              </a:rPr>
              <a:t>アプリケーション内から直接</a:t>
            </a:r>
            <a:br>
              <a:rPr lang="en-US" altLang="ja-JP" dirty="0">
                <a:latin typeface="Meiryo UI" panose="020B0604030504040204" pitchFamily="34" charset="-128"/>
                <a:ea typeface="Meiryo UI" panose="020B0604030504040204" pitchFamily="34" charset="-128"/>
              </a:rPr>
            </a:br>
            <a:r>
              <a:rPr lang="ja-JP" altLang="en-US" dirty="0">
                <a:latin typeface="Meiryo UI" panose="020B0604030504040204" pitchFamily="34" charset="-128"/>
                <a:ea typeface="Meiryo UI" panose="020B0604030504040204" pitchFamily="34" charset="-128"/>
              </a:rPr>
              <a:t>（マイクロソフトのアプリ）</a:t>
            </a:r>
            <a:endParaRPr lang="en-US" dirty="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859707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11653523" cy="932563"/>
          </a:xfrm>
        </p:spPr>
        <p:txBody>
          <a:bodyPr/>
          <a:lstStyle/>
          <a:p>
            <a:r>
              <a:rPr lang="ja-JP" altLang="en-US" sz="5400" dirty="0">
                <a:latin typeface="Meiryo UI" panose="020B0604030504040204" pitchFamily="34" charset="-128"/>
                <a:ea typeface="Meiryo UI" panose="020B0604030504040204" pitchFamily="34" charset="-128"/>
              </a:rPr>
              <a:t>お話しする内容</a:t>
            </a:r>
            <a:endParaRPr lang="en-US" sz="5400" dirty="0">
              <a:latin typeface="Meiryo UI" panose="020B0604030504040204" pitchFamily="34" charset="-128"/>
              <a:ea typeface="Meiryo UI" panose="020B0604030504040204" pitchFamily="34" charset="-128"/>
            </a:endParaRPr>
          </a:p>
        </p:txBody>
      </p:sp>
      <p:sp>
        <p:nvSpPr>
          <p:cNvPr id="3" name="TextBox 2"/>
          <p:cNvSpPr txBox="1"/>
          <p:nvPr/>
        </p:nvSpPr>
        <p:spPr>
          <a:xfrm>
            <a:off x="380999" y="1752600"/>
            <a:ext cx="11424923" cy="451200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3600" b="0" i="0" u="sng" strike="noStrike" kern="120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mn-cs"/>
              </a:rPr>
              <a:t>社外パートナーとの協業には </a:t>
            </a:r>
            <a:r>
              <a:rPr kumimoji="0" lang="en-US" altLang="ja-JP" sz="3600" b="0" i="0" u="sng" strike="noStrike" kern="120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mn-cs"/>
              </a:rPr>
              <a:t>Azure</a:t>
            </a:r>
            <a:r>
              <a:rPr kumimoji="0" lang="ja-JP" altLang="en-US" sz="3600" b="0" i="0" u="sng" strike="noStrike" kern="120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mn-cs"/>
              </a:rPr>
              <a:t> </a:t>
            </a:r>
            <a:r>
              <a:rPr kumimoji="0" lang="en-US" altLang="ja-JP" sz="3600" b="0" i="0" u="sng" strike="noStrike" kern="120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mn-cs"/>
              </a:rPr>
              <a:t>AD</a:t>
            </a:r>
            <a:r>
              <a:rPr kumimoji="0" lang="ja-JP" altLang="en-US" sz="3600" b="0" i="0" u="sng" strike="noStrike" kern="120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mn-cs"/>
              </a:rPr>
              <a:t> </a:t>
            </a:r>
            <a:r>
              <a:rPr kumimoji="0" lang="en-US" altLang="ja-JP" sz="3600" b="0" i="0" u="sng" strike="noStrike" kern="120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mn-cs"/>
              </a:rPr>
              <a:t>B2B</a:t>
            </a:r>
            <a:r>
              <a:rPr kumimoji="0" lang="ja-JP" altLang="en-US" sz="3600" b="0" i="0" u="sng" strike="noStrike" kern="120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mn-cs"/>
              </a:rPr>
              <a:t> を利用</a:t>
            </a:r>
            <a:endParaRPr kumimoji="0" lang="en-US" sz="3400" b="0" i="0" u="sng" strike="noStrike" kern="120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4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400" b="0" i="0" u="none" strike="noStrike" kern="1200" cap="none" spc="0" normalizeH="0" baseline="0" noProof="0" dirty="0">
                <a:ln>
                  <a:noFill/>
                </a:ln>
                <a:solidFill>
                  <a:srgbClr val="FFFFFF"/>
                </a:solidFill>
                <a:effectLst/>
                <a:uLnTx/>
                <a:uFillTx/>
                <a:latin typeface="Segoe UI"/>
                <a:ea typeface="+mn-ea"/>
                <a:cs typeface="+mn-cs"/>
              </a:rPr>
              <a:t>13:30-14:00: Presentation</a:t>
            </a:r>
          </a:p>
          <a:p>
            <a:pPr marL="971550" marR="0" lvl="1" indent="-514350" algn="l" defTabSz="914400" rtl="0" eaLnBrk="1" fontAlgn="auto" latinLnBrk="0" hangingPunct="1">
              <a:lnSpc>
                <a:spcPct val="100000"/>
              </a:lnSpc>
              <a:spcBef>
                <a:spcPts val="0"/>
              </a:spcBef>
              <a:spcAft>
                <a:spcPts val="0"/>
              </a:spcAft>
              <a:buClrTx/>
              <a:buSzTx/>
              <a:buFont typeface="+mj-lt"/>
              <a:buAutoNum type="arabicPeriod"/>
              <a:tabLst/>
              <a:defRPr/>
            </a:pPr>
            <a:r>
              <a:rPr kumimoji="0" lang="ja-JP" altLang="en-US" sz="3400" b="0" i="0" u="none" strike="noStrike" kern="120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mn-cs"/>
              </a:rPr>
              <a:t>パートナー協業における一般的な課題</a:t>
            </a:r>
            <a:endParaRPr kumimoji="0" lang="en-US" altLang="ja-JP" sz="3400" b="0" i="0" u="none" strike="noStrike" kern="120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mn-cs"/>
            </a:endParaRPr>
          </a:p>
          <a:p>
            <a:pPr marL="971550" marR="0" lvl="1"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altLang="ja-JP" sz="3400" dirty="0">
                <a:solidFill>
                  <a:srgbClr val="FFFFFF"/>
                </a:solidFill>
                <a:latin typeface="Meiryo UI" panose="020B0604030504040204" pitchFamily="34" charset="-128"/>
                <a:ea typeface="Meiryo UI" panose="020B0604030504040204" pitchFamily="34" charset="-128"/>
              </a:rPr>
              <a:t>Azure</a:t>
            </a:r>
            <a:r>
              <a:rPr lang="ja-JP" altLang="en-US" sz="3400" dirty="0">
                <a:solidFill>
                  <a:srgbClr val="FFFFFF"/>
                </a:solidFill>
                <a:latin typeface="Meiryo UI" panose="020B0604030504040204" pitchFamily="34" charset="-128"/>
                <a:ea typeface="Meiryo UI" panose="020B0604030504040204" pitchFamily="34" charset="-128"/>
              </a:rPr>
              <a:t> </a:t>
            </a:r>
            <a:r>
              <a:rPr lang="en-US" altLang="ja-JP" sz="3400" dirty="0">
                <a:solidFill>
                  <a:srgbClr val="FFFFFF"/>
                </a:solidFill>
                <a:latin typeface="Meiryo UI" panose="020B0604030504040204" pitchFamily="34" charset="-128"/>
                <a:ea typeface="Meiryo UI" panose="020B0604030504040204" pitchFamily="34" charset="-128"/>
              </a:rPr>
              <a:t>AD</a:t>
            </a:r>
            <a:r>
              <a:rPr lang="ja-JP" altLang="en-US" sz="3400" dirty="0">
                <a:solidFill>
                  <a:srgbClr val="FFFFFF"/>
                </a:solidFill>
                <a:latin typeface="Meiryo UI" panose="020B0604030504040204" pitchFamily="34" charset="-128"/>
                <a:ea typeface="Meiryo UI" panose="020B0604030504040204" pitchFamily="34" charset="-128"/>
              </a:rPr>
              <a:t> </a:t>
            </a:r>
            <a:r>
              <a:rPr lang="en-US" altLang="ja-JP" sz="3400" dirty="0">
                <a:solidFill>
                  <a:srgbClr val="FFFFFF"/>
                </a:solidFill>
                <a:latin typeface="Meiryo UI" panose="020B0604030504040204" pitchFamily="34" charset="-128"/>
                <a:ea typeface="Meiryo UI" panose="020B0604030504040204" pitchFamily="34" charset="-128"/>
              </a:rPr>
              <a:t>B2B</a:t>
            </a:r>
            <a:r>
              <a:rPr lang="ja-JP" altLang="en-US" sz="3400" dirty="0">
                <a:solidFill>
                  <a:srgbClr val="FFFFFF"/>
                </a:solidFill>
                <a:latin typeface="Meiryo UI" panose="020B0604030504040204" pitchFamily="34" charset="-128"/>
                <a:ea typeface="Meiryo UI" panose="020B0604030504040204" pitchFamily="34" charset="-128"/>
              </a:rPr>
              <a:t> の利用イメージ</a:t>
            </a:r>
            <a:endParaRPr kumimoji="0" lang="en-US" altLang="ja-JP" sz="3400" b="0" i="0" u="none" strike="noStrike" kern="120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mn-cs"/>
            </a:endParaRPr>
          </a:p>
          <a:p>
            <a:pPr marL="971550" marR="0" lvl="1" indent="-514350" algn="l" defTabSz="914400" rtl="0" eaLnBrk="1" fontAlgn="auto" latinLnBrk="0" hangingPunct="1">
              <a:lnSpc>
                <a:spcPct val="100000"/>
              </a:lnSpc>
              <a:spcBef>
                <a:spcPts val="0"/>
              </a:spcBef>
              <a:spcAft>
                <a:spcPts val="0"/>
              </a:spcAft>
              <a:buClrTx/>
              <a:buSzTx/>
              <a:buFont typeface="+mj-lt"/>
              <a:buAutoNum type="arabicPeriod"/>
              <a:tabLst/>
              <a:defRPr/>
            </a:pPr>
            <a:r>
              <a:rPr lang="ja-JP" altLang="en-US" sz="3400" dirty="0">
                <a:solidFill>
                  <a:srgbClr val="FFFFFF"/>
                </a:solidFill>
                <a:latin typeface="Meiryo UI" panose="020B0604030504040204" pitchFamily="34" charset="-128"/>
                <a:ea typeface="Meiryo UI" panose="020B0604030504040204" pitchFamily="34" charset="-128"/>
              </a:rPr>
              <a:t>セキュリティ・気を付けるべきポイント</a:t>
            </a:r>
            <a:endParaRPr kumimoji="0" lang="en-US" altLang="ja-JP" sz="3400" b="0" i="0" u="none" strike="noStrike" kern="120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mn-cs"/>
            </a:endParaRP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3400" b="0" i="0" u="none" strike="noStrike" kern="120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14:00-14:15: Q&amp;A</a:t>
            </a:r>
            <a:endParaRPr kumimoji="0" lang="en-US" sz="3400" b="0" i="0" u="none" strike="noStrike" kern="120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mn-cs"/>
            </a:endParaRPr>
          </a:p>
        </p:txBody>
      </p:sp>
      <p:sp>
        <p:nvSpPr>
          <p:cNvPr id="4" name="Rectangle 3">
            <a:extLst>
              <a:ext uri="{FF2B5EF4-FFF2-40B4-BE49-F238E27FC236}">
                <a16:creationId xmlns:a16="http://schemas.microsoft.com/office/drawing/2014/main" id="{B9B2BB62-3D2B-4996-86EB-8B5F0A2F22C4}"/>
              </a:ext>
            </a:extLst>
          </p:cNvPr>
          <p:cNvSpPr/>
          <p:nvPr/>
        </p:nvSpPr>
        <p:spPr>
          <a:xfrm>
            <a:off x="522514" y="6197378"/>
            <a:ext cx="10319657" cy="369332"/>
          </a:xfrm>
          <a:prstGeom prst="rect">
            <a:avLst/>
          </a:prstGeom>
        </p:spPr>
        <p:txBody>
          <a:bodyPr wrap="square">
            <a:spAutoFit/>
          </a:bodyPr>
          <a:lstStyle/>
          <a:p>
            <a:pPr lvl="0">
              <a:defRPr/>
            </a:pPr>
            <a:r>
              <a:rPr lang="en-US" dirty="0">
                <a:solidFill>
                  <a:srgbClr val="FFFFFF"/>
                </a:solidFill>
              </a:rPr>
              <a:t>https://docs.microsoft.com/ja-jp/azure/active-directory/b2b/what-is-b2b</a:t>
            </a:r>
          </a:p>
        </p:txBody>
      </p:sp>
    </p:spTree>
    <p:extLst>
      <p:ext uri="{BB962C8B-B14F-4D97-AF65-F5344CB8AC3E}">
        <p14:creationId xmlns:p14="http://schemas.microsoft.com/office/powerpoint/2010/main" val="36924844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6B1829B-F12D-44AB-B079-7D48C74EE20F}"/>
              </a:ext>
            </a:extLst>
          </p:cNvPr>
          <p:cNvSpPr>
            <a:spLocks noGrp="1"/>
          </p:cNvSpPr>
          <p:nvPr>
            <p:ph type="body" sz="quarter" idx="11"/>
          </p:nvPr>
        </p:nvSpPr>
        <p:spPr/>
        <p:txBody>
          <a:bodyPr/>
          <a:lstStyle/>
          <a:p>
            <a:r>
              <a:rPr lang="en-US" altLang="ja-JP" dirty="0"/>
              <a:t>Microsoft</a:t>
            </a:r>
            <a:r>
              <a:rPr lang="ja-JP" altLang="en-US" dirty="0"/>
              <a:t> </a:t>
            </a:r>
            <a:r>
              <a:rPr lang="en-US" altLang="ja-JP" dirty="0"/>
              <a:t>Teams</a:t>
            </a:r>
            <a:r>
              <a:rPr lang="ja-JP" altLang="en-US" dirty="0"/>
              <a:t> でゲストを追加</a:t>
            </a:r>
            <a:endParaRPr lang="en-US" altLang="ja-JP" dirty="0"/>
          </a:p>
        </p:txBody>
      </p:sp>
      <p:pic>
        <p:nvPicPr>
          <p:cNvPr id="8" name="Picture 7">
            <a:extLst>
              <a:ext uri="{FF2B5EF4-FFF2-40B4-BE49-F238E27FC236}">
                <a16:creationId xmlns:a16="http://schemas.microsoft.com/office/drawing/2014/main" id="{195C5DA9-978D-4023-9CC0-97B009B639DC}"/>
              </a:ext>
            </a:extLst>
          </p:cNvPr>
          <p:cNvPicPr>
            <a:picLocks noChangeAspect="1"/>
          </p:cNvPicPr>
          <p:nvPr/>
        </p:nvPicPr>
        <p:blipFill rotWithShape="1">
          <a:blip r:embed="rId2"/>
          <a:srcRect l="32963" t="30000" r="32963" b="33333"/>
          <a:stretch/>
        </p:blipFill>
        <p:spPr>
          <a:xfrm>
            <a:off x="2362200" y="1371600"/>
            <a:ext cx="7086600" cy="5083865"/>
          </a:xfrm>
          <a:prstGeom prst="rect">
            <a:avLst/>
          </a:prstGeom>
        </p:spPr>
      </p:pic>
    </p:spTree>
    <p:extLst>
      <p:ext uri="{BB962C8B-B14F-4D97-AF65-F5344CB8AC3E}">
        <p14:creationId xmlns:p14="http://schemas.microsoft.com/office/powerpoint/2010/main" val="26794417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E77375-FFF4-4A32-9636-1519B55B43DB}"/>
              </a:ext>
            </a:extLst>
          </p:cNvPr>
          <p:cNvSpPr>
            <a:spLocks noGrp="1"/>
          </p:cNvSpPr>
          <p:nvPr>
            <p:ph type="body" sz="quarter" idx="11"/>
          </p:nvPr>
        </p:nvSpPr>
        <p:spPr>
          <a:xfrm>
            <a:off x="268603" y="130977"/>
            <a:ext cx="11653522" cy="794064"/>
          </a:xfrm>
        </p:spPr>
        <p:txBody>
          <a:bodyPr/>
          <a:lstStyle/>
          <a:p>
            <a:r>
              <a:rPr lang="en-US" dirty="0"/>
              <a:t>Office 365 </a:t>
            </a:r>
            <a:r>
              <a:rPr lang="ja-JP" altLang="en-US" dirty="0"/>
              <a:t>の外部共有の仕組みの土台</a:t>
            </a:r>
            <a:endParaRPr lang="en-US" dirty="0"/>
          </a:p>
        </p:txBody>
      </p:sp>
      <p:sp>
        <p:nvSpPr>
          <p:cNvPr id="3" name="Rectangle: Rounded Corners 2">
            <a:extLst>
              <a:ext uri="{FF2B5EF4-FFF2-40B4-BE49-F238E27FC236}">
                <a16:creationId xmlns:a16="http://schemas.microsoft.com/office/drawing/2014/main" id="{483860F2-FF91-462F-B62B-DA96B3B23558}"/>
              </a:ext>
            </a:extLst>
          </p:cNvPr>
          <p:cNvSpPr/>
          <p:nvPr/>
        </p:nvSpPr>
        <p:spPr bwMode="auto">
          <a:xfrm>
            <a:off x="1447799" y="5372209"/>
            <a:ext cx="9744049" cy="86130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Directory Layer</a:t>
            </a:r>
          </a:p>
        </p:txBody>
      </p:sp>
      <p:sp>
        <p:nvSpPr>
          <p:cNvPr id="4" name="Rectangle: Rounded Corners 3">
            <a:extLst>
              <a:ext uri="{FF2B5EF4-FFF2-40B4-BE49-F238E27FC236}">
                <a16:creationId xmlns:a16="http://schemas.microsoft.com/office/drawing/2014/main" id="{4B4241D1-F5DF-4936-A3B0-DB6CF6F3BBEB}"/>
              </a:ext>
            </a:extLst>
          </p:cNvPr>
          <p:cNvSpPr/>
          <p:nvPr/>
        </p:nvSpPr>
        <p:spPr bwMode="auto">
          <a:xfrm>
            <a:off x="1447800" y="4179556"/>
            <a:ext cx="9744050" cy="112087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B2B Invitation Manager</a:t>
            </a:r>
            <a:b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b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(Azure AD wide knobs)</a:t>
            </a:r>
          </a:p>
        </p:txBody>
      </p:sp>
      <p:sp>
        <p:nvSpPr>
          <p:cNvPr id="5" name="Rectangle: Rounded Corners 4">
            <a:extLst>
              <a:ext uri="{FF2B5EF4-FFF2-40B4-BE49-F238E27FC236}">
                <a16:creationId xmlns:a16="http://schemas.microsoft.com/office/drawing/2014/main" id="{9B3BC523-B1AF-4B48-9626-C1AAF3620CA3}"/>
              </a:ext>
            </a:extLst>
          </p:cNvPr>
          <p:cNvSpPr/>
          <p:nvPr/>
        </p:nvSpPr>
        <p:spPr bwMode="auto">
          <a:xfrm>
            <a:off x="1447800" y="3053764"/>
            <a:ext cx="3274141" cy="105401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SharePoint Online</a:t>
            </a:r>
            <a:b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b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(SPO wide knobs)</a:t>
            </a:r>
          </a:p>
        </p:txBody>
      </p:sp>
      <p:sp>
        <p:nvSpPr>
          <p:cNvPr id="6" name="Rectangle: Rounded Corners 5">
            <a:extLst>
              <a:ext uri="{FF2B5EF4-FFF2-40B4-BE49-F238E27FC236}">
                <a16:creationId xmlns:a16="http://schemas.microsoft.com/office/drawing/2014/main" id="{B37D7653-348E-4EF8-ACC5-548E5C80BBB2}"/>
              </a:ext>
            </a:extLst>
          </p:cNvPr>
          <p:cNvSpPr/>
          <p:nvPr/>
        </p:nvSpPr>
        <p:spPr bwMode="auto">
          <a:xfrm>
            <a:off x="4809449" y="3053764"/>
            <a:ext cx="3274141" cy="105401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Office Groups</a:t>
            </a:r>
            <a:b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b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(Groups wide knobs)</a:t>
            </a:r>
          </a:p>
        </p:txBody>
      </p:sp>
      <p:sp>
        <p:nvSpPr>
          <p:cNvPr id="7" name="Rectangle: Rounded Corners 6">
            <a:extLst>
              <a:ext uri="{FF2B5EF4-FFF2-40B4-BE49-F238E27FC236}">
                <a16:creationId xmlns:a16="http://schemas.microsoft.com/office/drawing/2014/main" id="{9A31B9A0-5279-4D9E-8379-167D9C88E213}"/>
              </a:ext>
            </a:extLst>
          </p:cNvPr>
          <p:cNvSpPr/>
          <p:nvPr/>
        </p:nvSpPr>
        <p:spPr bwMode="auto">
          <a:xfrm>
            <a:off x="4809449" y="1868143"/>
            <a:ext cx="1169056" cy="110155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Per</a:t>
            </a:r>
            <a:b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b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Group</a:t>
            </a:r>
            <a:b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b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Knobs</a:t>
            </a:r>
          </a:p>
        </p:txBody>
      </p:sp>
      <p:sp>
        <p:nvSpPr>
          <p:cNvPr id="8" name="Rectangle: Rounded Corners 7">
            <a:extLst>
              <a:ext uri="{FF2B5EF4-FFF2-40B4-BE49-F238E27FC236}">
                <a16:creationId xmlns:a16="http://schemas.microsoft.com/office/drawing/2014/main" id="{E9CE2436-7159-40C6-AC44-82DD416A67A0}"/>
              </a:ext>
            </a:extLst>
          </p:cNvPr>
          <p:cNvSpPr/>
          <p:nvPr/>
        </p:nvSpPr>
        <p:spPr bwMode="auto">
          <a:xfrm>
            <a:off x="6047331" y="1868143"/>
            <a:ext cx="1169056" cy="110155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Per</a:t>
            </a:r>
            <a:b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b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Group</a:t>
            </a:r>
            <a:b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b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Knobs</a:t>
            </a:r>
          </a:p>
        </p:txBody>
      </p:sp>
      <p:sp>
        <p:nvSpPr>
          <p:cNvPr id="9" name="Rectangle: Rounded Corners 8">
            <a:extLst>
              <a:ext uri="{FF2B5EF4-FFF2-40B4-BE49-F238E27FC236}">
                <a16:creationId xmlns:a16="http://schemas.microsoft.com/office/drawing/2014/main" id="{C1BE99EC-BDBC-4E48-849A-41E4673DB799}"/>
              </a:ext>
            </a:extLst>
          </p:cNvPr>
          <p:cNvSpPr/>
          <p:nvPr/>
        </p:nvSpPr>
        <p:spPr bwMode="auto">
          <a:xfrm>
            <a:off x="7285213" y="2583063"/>
            <a:ext cx="188779" cy="36576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D43AF2E1-0BBD-408A-8AD6-61AE1B7A623A}"/>
              </a:ext>
            </a:extLst>
          </p:cNvPr>
          <p:cNvSpPr/>
          <p:nvPr/>
        </p:nvSpPr>
        <p:spPr bwMode="auto">
          <a:xfrm>
            <a:off x="7549702" y="2583063"/>
            <a:ext cx="188779" cy="36576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B0499ABD-15FA-49F9-9356-FB625D6B90A3}"/>
              </a:ext>
            </a:extLst>
          </p:cNvPr>
          <p:cNvSpPr/>
          <p:nvPr/>
        </p:nvSpPr>
        <p:spPr bwMode="auto">
          <a:xfrm>
            <a:off x="1447800" y="1859316"/>
            <a:ext cx="1169056" cy="110155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Per</a:t>
            </a:r>
            <a:b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b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Site</a:t>
            </a:r>
            <a:b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b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Knobs</a:t>
            </a:r>
          </a:p>
        </p:txBody>
      </p:sp>
      <p:sp>
        <p:nvSpPr>
          <p:cNvPr id="12" name="Rectangle: Rounded Corners 11">
            <a:extLst>
              <a:ext uri="{FF2B5EF4-FFF2-40B4-BE49-F238E27FC236}">
                <a16:creationId xmlns:a16="http://schemas.microsoft.com/office/drawing/2014/main" id="{924AE9E1-B381-4EE6-9738-06345A9FDDC1}"/>
              </a:ext>
            </a:extLst>
          </p:cNvPr>
          <p:cNvSpPr/>
          <p:nvPr/>
        </p:nvSpPr>
        <p:spPr bwMode="auto">
          <a:xfrm>
            <a:off x="2685682" y="1859316"/>
            <a:ext cx="1169056" cy="110155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Per</a:t>
            </a:r>
            <a:b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b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Site</a:t>
            </a:r>
            <a:b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b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Knobs</a:t>
            </a:r>
          </a:p>
        </p:txBody>
      </p:sp>
      <p:sp>
        <p:nvSpPr>
          <p:cNvPr id="13" name="Rectangle: Rounded Corners 12">
            <a:extLst>
              <a:ext uri="{FF2B5EF4-FFF2-40B4-BE49-F238E27FC236}">
                <a16:creationId xmlns:a16="http://schemas.microsoft.com/office/drawing/2014/main" id="{126CC536-5983-4A78-B05B-6AB04E6270F9}"/>
              </a:ext>
            </a:extLst>
          </p:cNvPr>
          <p:cNvSpPr/>
          <p:nvPr/>
        </p:nvSpPr>
        <p:spPr bwMode="auto">
          <a:xfrm>
            <a:off x="3923564" y="2574236"/>
            <a:ext cx="188779" cy="36576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973D4A9E-54CE-4193-9F06-F40A7ADA019B}"/>
              </a:ext>
            </a:extLst>
          </p:cNvPr>
          <p:cNvSpPr/>
          <p:nvPr/>
        </p:nvSpPr>
        <p:spPr bwMode="auto">
          <a:xfrm>
            <a:off x="4188053" y="2574236"/>
            <a:ext cx="188779" cy="36576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60CA87EA-AAA3-4482-9FE3-78743499616A}"/>
              </a:ext>
            </a:extLst>
          </p:cNvPr>
          <p:cNvSpPr/>
          <p:nvPr/>
        </p:nvSpPr>
        <p:spPr bwMode="auto">
          <a:xfrm>
            <a:off x="8196167" y="3053763"/>
            <a:ext cx="1441553" cy="105401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Microsoft Service</a:t>
            </a:r>
          </a:p>
        </p:txBody>
      </p:sp>
      <p:sp>
        <p:nvSpPr>
          <p:cNvPr id="16" name="Rectangle: Rounded Corners 15">
            <a:extLst>
              <a:ext uri="{FF2B5EF4-FFF2-40B4-BE49-F238E27FC236}">
                <a16:creationId xmlns:a16="http://schemas.microsoft.com/office/drawing/2014/main" id="{0B8BDFCA-BF32-4A1F-8F46-F467F3AE0C69}"/>
              </a:ext>
            </a:extLst>
          </p:cNvPr>
          <p:cNvSpPr/>
          <p:nvPr/>
        </p:nvSpPr>
        <p:spPr bwMode="auto">
          <a:xfrm>
            <a:off x="9750297" y="3053763"/>
            <a:ext cx="1441553" cy="105401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SaaS</a:t>
            </a:r>
            <a:b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b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App</a:t>
            </a:r>
          </a:p>
        </p:txBody>
      </p:sp>
      <p:sp>
        <p:nvSpPr>
          <p:cNvPr id="17" name="Rectangle 16">
            <a:extLst>
              <a:ext uri="{FF2B5EF4-FFF2-40B4-BE49-F238E27FC236}">
                <a16:creationId xmlns:a16="http://schemas.microsoft.com/office/drawing/2014/main" id="{844DB484-377B-46D0-9850-FCA7E4670E4A}"/>
              </a:ext>
            </a:extLst>
          </p:cNvPr>
          <p:cNvSpPr/>
          <p:nvPr/>
        </p:nvSpPr>
        <p:spPr>
          <a:xfrm>
            <a:off x="268603" y="6486055"/>
            <a:ext cx="11653521" cy="369332"/>
          </a:xfrm>
          <a:prstGeom prst="rect">
            <a:avLst/>
          </a:prstGeom>
        </p:spPr>
        <p:txBody>
          <a:bodyPr wrap="square">
            <a:spAutoFit/>
          </a:bodyPr>
          <a:lstStyle/>
          <a:p>
            <a:r>
              <a:rPr lang="en-US" dirty="0"/>
              <a:t>https://docs.microsoft.com/ja-jp/azure/active-directory/b2b/o365-external-user</a:t>
            </a:r>
          </a:p>
        </p:txBody>
      </p:sp>
      <p:sp>
        <p:nvSpPr>
          <p:cNvPr id="18" name="Rectangle 17">
            <a:extLst>
              <a:ext uri="{FF2B5EF4-FFF2-40B4-BE49-F238E27FC236}">
                <a16:creationId xmlns:a16="http://schemas.microsoft.com/office/drawing/2014/main" id="{03F2B068-92B9-4857-880D-15AF92188218}"/>
              </a:ext>
            </a:extLst>
          </p:cNvPr>
          <p:cNvSpPr/>
          <p:nvPr/>
        </p:nvSpPr>
        <p:spPr>
          <a:xfrm>
            <a:off x="353207" y="1082843"/>
            <a:ext cx="3257623" cy="523220"/>
          </a:xfrm>
          <a:prstGeom prst="rect">
            <a:avLst/>
          </a:prstGeom>
        </p:spPr>
        <p:txBody>
          <a:bodyPr wrap="none">
            <a:spAutoFit/>
          </a:bodyPr>
          <a:lstStyle/>
          <a:p>
            <a:r>
              <a:rPr lang="ja-JP" altLang="en-US" sz="2800" dirty="0">
                <a:latin typeface="Meiryo UI" panose="020B0604030504040204" pitchFamily="34" charset="-128"/>
                <a:ea typeface="Meiryo UI" panose="020B0604030504040204" pitchFamily="34" charset="-128"/>
              </a:rPr>
              <a:t>制御のレイヤーと粒度</a:t>
            </a:r>
            <a:endParaRPr lang="en-US" sz="2800" dirty="0">
              <a:latin typeface="Meiryo UI" panose="020B0604030504040204" pitchFamily="34" charset="-128"/>
              <a:ea typeface="Meiryo UI" panose="020B0604030504040204" pitchFamily="34" charset="-128"/>
            </a:endParaRPr>
          </a:p>
        </p:txBody>
      </p:sp>
      <p:sp>
        <p:nvSpPr>
          <p:cNvPr id="19" name="Arrow: Right 18">
            <a:extLst>
              <a:ext uri="{FF2B5EF4-FFF2-40B4-BE49-F238E27FC236}">
                <a16:creationId xmlns:a16="http://schemas.microsoft.com/office/drawing/2014/main" id="{4CABE137-1A24-4FFD-AC59-E5CB2287D777}"/>
              </a:ext>
            </a:extLst>
          </p:cNvPr>
          <p:cNvSpPr/>
          <p:nvPr/>
        </p:nvSpPr>
        <p:spPr bwMode="auto">
          <a:xfrm>
            <a:off x="533400" y="4571064"/>
            <a:ext cx="609600" cy="304800"/>
          </a:xfrm>
          <a:prstGeom prst="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indent="0" algn="ctr" defTabSz="932293" rtl="0" eaLnBrk="1" fontAlgn="base" latinLnBrk="0" hangingPunct="1">
              <a:lnSpc>
                <a:spcPct val="90000"/>
              </a:lnSpc>
              <a:spcBef>
                <a:spcPct val="0"/>
              </a:spcBef>
              <a:spcAft>
                <a:spcPct val="0"/>
              </a:spcAft>
              <a:buClrTx/>
              <a:buSzTx/>
              <a:buFontTx/>
              <a:buNone/>
              <a:tabLst/>
            </a:pPr>
            <a:endParaRPr lang="en-US" sz="3200" dirty="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33982051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5FDED-2A92-4A8B-9DE0-82B65252F527}"/>
              </a:ext>
            </a:extLst>
          </p:cNvPr>
          <p:cNvSpPr>
            <a:spLocks noGrp="1"/>
          </p:cNvSpPr>
          <p:nvPr>
            <p:ph type="title"/>
          </p:nvPr>
        </p:nvSpPr>
        <p:spPr>
          <a:xfrm>
            <a:off x="269239" y="2084172"/>
            <a:ext cx="11653523" cy="2139688"/>
          </a:xfrm>
        </p:spPr>
        <p:txBody>
          <a:bodyPr/>
          <a:lstStyle/>
          <a:p>
            <a:r>
              <a:rPr lang="ja-JP" altLang="en-US" dirty="0">
                <a:latin typeface="Meiryo UI" panose="020B0604030504040204" pitchFamily="34" charset="-128"/>
                <a:ea typeface="Meiryo UI" panose="020B0604030504040204" pitchFamily="34" charset="-128"/>
              </a:rPr>
              <a:t>招待方法④ </a:t>
            </a:r>
            <a:br>
              <a:rPr lang="en-US" altLang="ja-JP" dirty="0">
                <a:latin typeface="Meiryo UI" panose="020B0604030504040204" pitchFamily="34" charset="-128"/>
                <a:ea typeface="Meiryo UI" panose="020B0604030504040204" pitchFamily="34" charset="-128"/>
              </a:rPr>
            </a:br>
            <a:r>
              <a:rPr lang="ja-JP" altLang="en-US" dirty="0">
                <a:latin typeface="Meiryo UI" panose="020B0604030504040204" pitchFamily="34" charset="-128"/>
                <a:ea typeface="Meiryo UI" panose="020B0604030504040204" pitchFamily="34" charset="-128"/>
              </a:rPr>
              <a:t>プログラムによる招待</a:t>
            </a:r>
            <a:endParaRPr lang="en-US" dirty="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40987701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D227C5-A105-45EF-AEB6-E3C0C6F3DC0A}"/>
              </a:ext>
            </a:extLst>
          </p:cNvPr>
          <p:cNvSpPr>
            <a:spLocks noGrp="1"/>
          </p:cNvSpPr>
          <p:nvPr>
            <p:ph type="body" sz="quarter" idx="11"/>
          </p:nvPr>
        </p:nvSpPr>
        <p:spPr>
          <a:xfrm>
            <a:off x="268603" y="130977"/>
            <a:ext cx="11653522" cy="794064"/>
          </a:xfrm>
        </p:spPr>
        <p:txBody>
          <a:bodyPr/>
          <a:lstStyle/>
          <a:p>
            <a:r>
              <a:rPr lang="en-US" altLang="ja-JP" dirty="0"/>
              <a:t>API</a:t>
            </a:r>
            <a:r>
              <a:rPr lang="ja-JP" altLang="en-US" dirty="0"/>
              <a:t>、</a:t>
            </a:r>
            <a:r>
              <a:rPr lang="en-US" altLang="ja-JP" dirty="0"/>
              <a:t>PowerShell</a:t>
            </a:r>
            <a:endParaRPr lang="en-US" dirty="0"/>
          </a:p>
        </p:txBody>
      </p:sp>
      <p:sp>
        <p:nvSpPr>
          <p:cNvPr id="4" name="正方形/長方形 3">
            <a:extLst>
              <a:ext uri="{FF2B5EF4-FFF2-40B4-BE49-F238E27FC236}">
                <a16:creationId xmlns:a16="http://schemas.microsoft.com/office/drawing/2014/main" id="{534BCD69-349D-42AC-A35F-B1B480F9C6A1}"/>
              </a:ext>
            </a:extLst>
          </p:cNvPr>
          <p:cNvSpPr/>
          <p:nvPr/>
        </p:nvSpPr>
        <p:spPr>
          <a:xfrm>
            <a:off x="1905000" y="2023894"/>
            <a:ext cx="10245725" cy="2844112"/>
          </a:xfrm>
          <a:prstGeom prst="rect">
            <a:avLst/>
          </a:prstGeom>
          <a:ln>
            <a:noFill/>
          </a:ln>
        </p:spPr>
        <p:txBody>
          <a:bodyPr wrap="square">
            <a:spAutoFit/>
          </a:bodyPr>
          <a:lstStyle/>
          <a:p>
            <a:r>
              <a:rPr lang="en-US" altLang="ja-JP" sz="2353" dirty="0">
                <a:latin typeface="Meiryo UI" panose="020B0604030504040204" pitchFamily="34" charset="-128"/>
                <a:ea typeface="Meiryo UI" panose="020B0604030504040204" pitchFamily="34" charset="-128"/>
              </a:rPr>
              <a:t>PowerShell</a:t>
            </a:r>
            <a:r>
              <a:rPr lang="ja-JP" altLang="en-US" sz="2353" dirty="0">
                <a:latin typeface="Meiryo UI" panose="020B0604030504040204" pitchFamily="34" charset="-128"/>
                <a:ea typeface="Meiryo UI" panose="020B0604030504040204" pitchFamily="34" charset="-128"/>
              </a:rPr>
              <a:t> </a:t>
            </a:r>
            <a:r>
              <a:rPr lang="en-US" altLang="ja-JP" sz="2353" dirty="0">
                <a:latin typeface="Meiryo UI" panose="020B0604030504040204" pitchFamily="34" charset="-128"/>
                <a:ea typeface="Meiryo UI" panose="020B0604030504040204" pitchFamily="34" charset="-128"/>
              </a:rPr>
              <a:t>(Microsoft Graph API</a:t>
            </a:r>
            <a:r>
              <a:rPr lang="ja-JP" altLang="en-US" sz="2353" dirty="0">
                <a:latin typeface="Meiryo UI" panose="020B0604030504040204" pitchFamily="34" charset="-128"/>
                <a:ea typeface="Meiryo UI" panose="020B0604030504040204" pitchFamily="34" charset="-128"/>
              </a:rPr>
              <a:t> の呼び出し</a:t>
            </a:r>
            <a:r>
              <a:rPr lang="en-US" altLang="ja-JP" sz="2353" dirty="0">
                <a:latin typeface="Meiryo UI" panose="020B0604030504040204" pitchFamily="34" charset="-128"/>
                <a:ea typeface="Meiryo UI" panose="020B0604030504040204" pitchFamily="34" charset="-128"/>
              </a:rPr>
              <a:t>)</a:t>
            </a:r>
          </a:p>
          <a:p>
            <a:endParaRPr lang="en-US" altLang="ja-JP" sz="2353" dirty="0">
              <a:latin typeface="Meiryo UI" panose="020B0604030504040204" pitchFamily="34" charset="-128"/>
              <a:ea typeface="Meiryo UI" panose="020B0604030504040204" pitchFamily="34" charset="-128"/>
            </a:endParaRPr>
          </a:p>
          <a:p>
            <a:endParaRPr lang="en-US" altLang="ja-JP" sz="1176" dirty="0">
              <a:latin typeface="Meiryo UI" panose="020B0604030504040204" pitchFamily="34" charset="-128"/>
              <a:ea typeface="Meiryo UI" panose="020B0604030504040204" pitchFamily="34" charset="-128"/>
            </a:endParaRPr>
          </a:p>
          <a:p>
            <a:r>
              <a:rPr lang="en-US" altLang="ja-JP" sz="2000" dirty="0">
                <a:latin typeface="Meiryo UI" panose="020B0604030504040204" pitchFamily="34" charset="-128"/>
                <a:ea typeface="Meiryo UI" panose="020B0604030504040204" pitchFamily="34" charset="-128"/>
              </a:rPr>
              <a:t>New-</a:t>
            </a:r>
            <a:r>
              <a:rPr lang="en-US" altLang="ja-JP" sz="2000" dirty="0" err="1">
                <a:latin typeface="Meiryo UI" panose="020B0604030504040204" pitchFamily="34" charset="-128"/>
                <a:ea typeface="Meiryo UI" panose="020B0604030504040204" pitchFamily="34" charset="-128"/>
              </a:rPr>
              <a:t>AzureADMSInvitation</a:t>
            </a:r>
            <a:endParaRPr lang="en-US" altLang="ja-JP" sz="2000" dirty="0">
              <a:latin typeface="Meiryo UI" panose="020B0604030504040204" pitchFamily="34" charset="-128"/>
              <a:ea typeface="Meiryo UI" panose="020B0604030504040204" pitchFamily="34" charset="-128"/>
            </a:endParaRPr>
          </a:p>
          <a:p>
            <a:r>
              <a:rPr lang="en-US" altLang="ja-JP" sz="2000" dirty="0">
                <a:latin typeface="Meiryo UI" panose="020B0604030504040204" pitchFamily="34" charset="-128"/>
                <a:ea typeface="Meiryo UI" panose="020B0604030504040204" pitchFamily="34" charset="-128"/>
              </a:rPr>
              <a:t>	-</a:t>
            </a:r>
            <a:r>
              <a:rPr lang="en-US" altLang="ja-JP" sz="2000" dirty="0" err="1">
                <a:latin typeface="Meiryo UI" panose="020B0604030504040204" pitchFamily="34" charset="-128"/>
                <a:ea typeface="Meiryo UI" panose="020B0604030504040204" pitchFamily="34" charset="-128"/>
              </a:rPr>
              <a:t>InvitedUserEmailAddress</a:t>
            </a:r>
            <a:r>
              <a:rPr lang="en-US" altLang="ja-JP" sz="2000" dirty="0">
                <a:latin typeface="Meiryo UI" panose="020B0604030504040204" pitchFamily="34" charset="-128"/>
                <a:ea typeface="Meiryo UI" panose="020B0604030504040204" pitchFamily="34" charset="-128"/>
              </a:rPr>
              <a:t> </a:t>
            </a:r>
            <a:r>
              <a:rPr lang="en-US" altLang="ja-JP" sz="2000" dirty="0">
                <a:solidFill>
                  <a:srgbClr val="0177D7"/>
                </a:solidFill>
                <a:latin typeface="Meiryo UI" panose="020B0604030504040204" pitchFamily="34" charset="-128"/>
                <a:ea typeface="Meiryo UI" panose="020B0604030504040204" pitchFamily="34" charset="-128"/>
              </a:rPr>
              <a:t>$</a:t>
            </a:r>
            <a:r>
              <a:rPr lang="en-US" altLang="ja-JP" sz="2000" dirty="0" err="1">
                <a:solidFill>
                  <a:srgbClr val="0177D7"/>
                </a:solidFill>
                <a:latin typeface="Meiryo UI" panose="020B0604030504040204" pitchFamily="34" charset="-128"/>
                <a:ea typeface="Meiryo UI" panose="020B0604030504040204" pitchFamily="34" charset="-128"/>
              </a:rPr>
              <a:t>email.InvitedUserEmailAddress</a:t>
            </a:r>
            <a:endParaRPr lang="en-US" altLang="ja-JP" sz="2000" dirty="0">
              <a:solidFill>
                <a:srgbClr val="0177D7"/>
              </a:solidFill>
              <a:latin typeface="Meiryo UI" panose="020B0604030504040204" pitchFamily="34" charset="-128"/>
              <a:ea typeface="Meiryo UI" panose="020B0604030504040204" pitchFamily="34" charset="-128"/>
            </a:endParaRPr>
          </a:p>
          <a:p>
            <a:r>
              <a:rPr lang="en-US" altLang="ja-JP" sz="2000" dirty="0">
                <a:latin typeface="Meiryo UI" panose="020B0604030504040204" pitchFamily="34" charset="-128"/>
                <a:ea typeface="Meiryo UI" panose="020B0604030504040204" pitchFamily="34" charset="-128"/>
              </a:rPr>
              <a:t>	-</a:t>
            </a:r>
            <a:r>
              <a:rPr lang="en-US" altLang="ja-JP" sz="2000" dirty="0" err="1">
                <a:latin typeface="Meiryo UI" panose="020B0604030504040204" pitchFamily="34" charset="-128"/>
                <a:ea typeface="Meiryo UI" panose="020B0604030504040204" pitchFamily="34" charset="-128"/>
              </a:rPr>
              <a:t>InvitedUserDisplayName</a:t>
            </a:r>
            <a:r>
              <a:rPr lang="en-US" altLang="ja-JP" sz="2000" dirty="0">
                <a:latin typeface="Meiryo UI" panose="020B0604030504040204" pitchFamily="34" charset="-128"/>
                <a:ea typeface="Meiryo UI" panose="020B0604030504040204" pitchFamily="34" charset="-128"/>
              </a:rPr>
              <a:t> </a:t>
            </a:r>
            <a:r>
              <a:rPr lang="en-US" altLang="ja-JP" sz="2000" dirty="0">
                <a:solidFill>
                  <a:srgbClr val="0177D7"/>
                </a:solidFill>
                <a:latin typeface="Meiryo UI" panose="020B0604030504040204" pitchFamily="34" charset="-128"/>
                <a:ea typeface="Meiryo UI" panose="020B0604030504040204" pitchFamily="34" charset="-128"/>
              </a:rPr>
              <a:t>$</a:t>
            </a:r>
            <a:r>
              <a:rPr lang="en-US" altLang="ja-JP" sz="2000" dirty="0" err="1">
                <a:solidFill>
                  <a:srgbClr val="0177D7"/>
                </a:solidFill>
                <a:latin typeface="Meiryo UI" panose="020B0604030504040204" pitchFamily="34" charset="-128"/>
                <a:ea typeface="Meiryo UI" panose="020B0604030504040204" pitchFamily="34" charset="-128"/>
              </a:rPr>
              <a:t>email.Name</a:t>
            </a:r>
            <a:r>
              <a:rPr lang="en-US" altLang="ja-JP" sz="2000" dirty="0">
                <a:solidFill>
                  <a:srgbClr val="0177D7"/>
                </a:solidFill>
                <a:latin typeface="Meiryo UI" panose="020B0604030504040204" pitchFamily="34" charset="-128"/>
                <a:ea typeface="Meiryo UI" panose="020B0604030504040204" pitchFamily="34" charset="-128"/>
              </a:rPr>
              <a:t> </a:t>
            </a:r>
          </a:p>
          <a:p>
            <a:r>
              <a:rPr lang="en-US" altLang="ja-JP" sz="2000" dirty="0">
                <a:latin typeface="Meiryo UI" panose="020B0604030504040204" pitchFamily="34" charset="-128"/>
                <a:ea typeface="Meiryo UI" panose="020B0604030504040204" pitchFamily="34" charset="-128"/>
              </a:rPr>
              <a:t>	-</a:t>
            </a:r>
            <a:r>
              <a:rPr lang="en-US" altLang="ja-JP" sz="2000" dirty="0" err="1">
                <a:latin typeface="Meiryo UI" panose="020B0604030504040204" pitchFamily="34" charset="-128"/>
                <a:ea typeface="Meiryo UI" panose="020B0604030504040204" pitchFamily="34" charset="-128"/>
              </a:rPr>
              <a:t>InviteRedirectUrl</a:t>
            </a:r>
            <a:r>
              <a:rPr lang="en-US" altLang="ja-JP" sz="2000" dirty="0">
                <a:latin typeface="Meiryo UI" panose="020B0604030504040204" pitchFamily="34" charset="-128"/>
                <a:ea typeface="Meiryo UI" panose="020B0604030504040204" pitchFamily="34" charset="-128"/>
              </a:rPr>
              <a:t> </a:t>
            </a:r>
            <a:r>
              <a:rPr lang="en-US" altLang="ja-JP" sz="2000" dirty="0">
                <a:solidFill>
                  <a:srgbClr val="0177D7"/>
                </a:solidFill>
                <a:latin typeface="Meiryo UI" panose="020B0604030504040204" pitchFamily="34" charset="-128"/>
                <a:ea typeface="Meiryo UI" panose="020B0604030504040204" pitchFamily="34" charset="-128"/>
              </a:rPr>
              <a:t>”https://wingtiptoysonline-dev-ed.my.salesforce.com”</a:t>
            </a:r>
          </a:p>
          <a:p>
            <a:r>
              <a:rPr lang="en-US" altLang="ja-JP" sz="2000" dirty="0">
                <a:latin typeface="Meiryo UI" panose="020B0604030504040204" pitchFamily="34" charset="-128"/>
                <a:ea typeface="Meiryo UI" panose="020B0604030504040204" pitchFamily="34" charset="-128"/>
              </a:rPr>
              <a:t>	-</a:t>
            </a:r>
            <a:r>
              <a:rPr lang="en-US" altLang="ja-JP" sz="2000" dirty="0" err="1">
                <a:latin typeface="Meiryo UI" panose="020B0604030504040204" pitchFamily="34" charset="-128"/>
                <a:ea typeface="Meiryo UI" panose="020B0604030504040204" pitchFamily="34" charset="-128"/>
              </a:rPr>
              <a:t>InvitedUserMessageInfo</a:t>
            </a:r>
            <a:r>
              <a:rPr lang="en-US" altLang="ja-JP" sz="2000" dirty="0">
                <a:latin typeface="Meiryo UI" panose="020B0604030504040204" pitchFamily="34" charset="-128"/>
                <a:ea typeface="Meiryo UI" panose="020B0604030504040204" pitchFamily="34" charset="-128"/>
              </a:rPr>
              <a:t> </a:t>
            </a:r>
            <a:r>
              <a:rPr lang="en-US" altLang="ja-JP" sz="2000" dirty="0">
                <a:solidFill>
                  <a:srgbClr val="0177D7"/>
                </a:solidFill>
                <a:latin typeface="Meiryo UI" panose="020B0604030504040204" pitchFamily="34" charset="-128"/>
                <a:ea typeface="Meiryo UI" panose="020B0604030504040204" pitchFamily="34" charset="-128"/>
              </a:rPr>
              <a:t>$</a:t>
            </a:r>
            <a:r>
              <a:rPr lang="en-US" altLang="ja-JP" sz="2000" dirty="0" err="1">
                <a:solidFill>
                  <a:srgbClr val="0177D7"/>
                </a:solidFill>
                <a:latin typeface="Meiryo UI" panose="020B0604030504040204" pitchFamily="34" charset="-128"/>
                <a:ea typeface="Meiryo UI" panose="020B0604030504040204" pitchFamily="34" charset="-128"/>
              </a:rPr>
              <a:t>messageInfo</a:t>
            </a:r>
            <a:r>
              <a:rPr lang="en-US" altLang="ja-JP" sz="2000" dirty="0">
                <a:solidFill>
                  <a:srgbClr val="0177D7"/>
                </a:solidFill>
                <a:latin typeface="Meiryo UI" panose="020B0604030504040204" pitchFamily="34" charset="-128"/>
                <a:ea typeface="Meiryo UI" panose="020B0604030504040204" pitchFamily="34" charset="-128"/>
              </a:rPr>
              <a:t> </a:t>
            </a:r>
          </a:p>
          <a:p>
            <a:r>
              <a:rPr lang="en-US" altLang="ja-JP" sz="2000" dirty="0">
                <a:latin typeface="Meiryo UI" panose="020B0604030504040204" pitchFamily="34" charset="-128"/>
                <a:ea typeface="Meiryo UI" panose="020B0604030504040204" pitchFamily="34" charset="-128"/>
              </a:rPr>
              <a:t>	-</a:t>
            </a:r>
            <a:r>
              <a:rPr lang="en-US" altLang="ja-JP" sz="2000" dirty="0" err="1">
                <a:latin typeface="Meiryo UI" panose="020B0604030504040204" pitchFamily="34" charset="-128"/>
                <a:ea typeface="Meiryo UI" panose="020B0604030504040204" pitchFamily="34" charset="-128"/>
              </a:rPr>
              <a:t>SendInvitationMessage</a:t>
            </a:r>
            <a:r>
              <a:rPr lang="en-US" altLang="ja-JP" sz="2000" dirty="0">
                <a:latin typeface="Meiryo UI" panose="020B0604030504040204" pitchFamily="34" charset="-128"/>
                <a:ea typeface="Meiryo UI" panose="020B0604030504040204" pitchFamily="34" charset="-128"/>
              </a:rPr>
              <a:t> </a:t>
            </a:r>
            <a:r>
              <a:rPr lang="en-US" altLang="ja-JP" sz="2000" dirty="0">
                <a:solidFill>
                  <a:srgbClr val="0177D7"/>
                </a:solidFill>
                <a:latin typeface="Meiryo UI" panose="020B0604030504040204" pitchFamily="34" charset="-128"/>
                <a:ea typeface="Meiryo UI" panose="020B0604030504040204" pitchFamily="34" charset="-128"/>
              </a:rPr>
              <a:t>$true</a:t>
            </a:r>
            <a:endParaRPr lang="ja-JP" altLang="en-US" sz="1176" dirty="0">
              <a:solidFill>
                <a:srgbClr val="0177D7"/>
              </a:solidFill>
              <a:latin typeface="Meiryo UI" panose="020B0604030504040204" pitchFamily="34" charset="-128"/>
              <a:ea typeface="Meiryo UI" panose="020B0604030504040204" pitchFamily="34" charset="-128"/>
            </a:endParaRPr>
          </a:p>
        </p:txBody>
      </p:sp>
      <p:sp>
        <p:nvSpPr>
          <p:cNvPr id="8" name="Text Placeholder 2">
            <a:extLst>
              <a:ext uri="{FF2B5EF4-FFF2-40B4-BE49-F238E27FC236}">
                <a16:creationId xmlns:a16="http://schemas.microsoft.com/office/drawing/2014/main" id="{EA7F1016-9038-4985-B0EE-C7657248715C}"/>
              </a:ext>
            </a:extLst>
          </p:cNvPr>
          <p:cNvSpPr txBox="1">
            <a:spLocks/>
          </p:cNvSpPr>
          <p:nvPr/>
        </p:nvSpPr>
        <p:spPr>
          <a:xfrm>
            <a:off x="403860" y="1069053"/>
            <a:ext cx="11384280" cy="571269"/>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6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800" dirty="0">
                <a:solidFill>
                  <a:srgbClr val="0078D7"/>
                </a:solidFill>
                <a:latin typeface="Meiryo UI" panose="020B0604030504040204" pitchFamily="34" charset="-128"/>
                <a:ea typeface="Meiryo UI" panose="020B0604030504040204" pitchFamily="34" charset="-128"/>
                <a:cs typeface="Segoe UI Light" panose="020B0502040204020203" pitchFamily="34" charset="0"/>
              </a:rPr>
              <a:t>プログラムを利用してゲストユーザーを追加</a:t>
            </a:r>
            <a:endParaRPr lang="en-US" sz="2800" dirty="0">
              <a:solidFill>
                <a:srgbClr val="0078D7"/>
              </a:solidFill>
              <a:latin typeface="Meiryo UI" panose="020B0604030504040204" pitchFamily="34" charset="-128"/>
              <a:ea typeface="Meiryo UI" panose="020B0604030504040204" pitchFamily="34" charset="-128"/>
              <a:cs typeface="Segoe UI Light" panose="020B0502040204020203" pitchFamily="34" charset="0"/>
            </a:endParaRPr>
          </a:p>
        </p:txBody>
      </p:sp>
      <p:grpSp>
        <p:nvGrpSpPr>
          <p:cNvPr id="5" name="Group 4">
            <a:extLst>
              <a:ext uri="{FF2B5EF4-FFF2-40B4-BE49-F238E27FC236}">
                <a16:creationId xmlns:a16="http://schemas.microsoft.com/office/drawing/2014/main" id="{3F32BE40-E5AB-4064-BC94-160A6597E6F7}"/>
              </a:ext>
            </a:extLst>
          </p:cNvPr>
          <p:cNvGrpSpPr/>
          <p:nvPr/>
        </p:nvGrpSpPr>
        <p:grpSpPr>
          <a:xfrm>
            <a:off x="381000" y="2743200"/>
            <a:ext cx="688572" cy="1047048"/>
            <a:chOff x="1248837" y="2953064"/>
            <a:chExt cx="688572" cy="1047048"/>
          </a:xfrm>
        </p:grpSpPr>
        <p:sp>
          <p:nvSpPr>
            <p:cNvPr id="15" name="正方形/長方形 14">
              <a:extLst>
                <a:ext uri="{FF2B5EF4-FFF2-40B4-BE49-F238E27FC236}">
                  <a16:creationId xmlns:a16="http://schemas.microsoft.com/office/drawing/2014/main" id="{E9C12F09-E1FF-449D-90CB-3F20BAA60249}"/>
                </a:ext>
              </a:extLst>
            </p:cNvPr>
            <p:cNvSpPr/>
            <p:nvPr/>
          </p:nvSpPr>
          <p:spPr>
            <a:xfrm>
              <a:off x="1273646" y="3636166"/>
              <a:ext cx="635110" cy="363946"/>
            </a:xfrm>
            <a:prstGeom prst="rect">
              <a:avLst/>
            </a:prstGeom>
          </p:spPr>
          <p:txBody>
            <a:bodyPr wrap="none">
              <a:spAutoFit/>
            </a:bodyPr>
            <a:lstStyle/>
            <a:p>
              <a:pPr algn="ctr"/>
              <a:r>
                <a:rPr lang="en-US" altLang="ja-JP" sz="1765">
                  <a:gradFill>
                    <a:gsLst>
                      <a:gs pos="2917">
                        <a:srgbClr val="353535"/>
                      </a:gs>
                      <a:gs pos="30000">
                        <a:srgbClr val="353535"/>
                      </a:gs>
                    </a:gsLst>
                    <a:lin ang="5400000" scaled="0"/>
                  </a:gradFill>
                  <a:latin typeface="Meiryo UI" panose="020B0604030504040204" pitchFamily="34" charset="-128"/>
                  <a:ea typeface="Meiryo UI" panose="020B0604030504040204" pitchFamily="34" charset="-128"/>
                </a:rPr>
                <a:t>CSV</a:t>
              </a:r>
              <a:endParaRPr lang="ja-JP" altLang="en-US" sz="1765">
                <a:latin typeface="Meiryo UI" panose="020B0604030504040204" pitchFamily="34" charset="-128"/>
                <a:ea typeface="Meiryo UI" panose="020B0604030504040204" pitchFamily="34" charset="-128"/>
              </a:endParaRPr>
            </a:p>
          </p:txBody>
        </p:sp>
        <p:pic>
          <p:nvPicPr>
            <p:cNvPr id="6" name="グラフィックス 5" descr="ドキュメント">
              <a:extLst>
                <a:ext uri="{FF2B5EF4-FFF2-40B4-BE49-F238E27FC236}">
                  <a16:creationId xmlns:a16="http://schemas.microsoft.com/office/drawing/2014/main" id="{32A7C512-0F80-4DC9-ABB7-1CFE7743AA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48837" y="2953064"/>
              <a:ext cx="688572" cy="688572"/>
            </a:xfrm>
            <a:prstGeom prst="rect">
              <a:avLst/>
            </a:prstGeom>
          </p:spPr>
        </p:pic>
      </p:grpSp>
      <p:grpSp>
        <p:nvGrpSpPr>
          <p:cNvPr id="7" name="Group 6">
            <a:extLst>
              <a:ext uri="{FF2B5EF4-FFF2-40B4-BE49-F238E27FC236}">
                <a16:creationId xmlns:a16="http://schemas.microsoft.com/office/drawing/2014/main" id="{BE6544B6-89C6-427C-AF7C-BC2A00A7C525}"/>
              </a:ext>
            </a:extLst>
          </p:cNvPr>
          <p:cNvGrpSpPr/>
          <p:nvPr/>
        </p:nvGrpSpPr>
        <p:grpSpPr>
          <a:xfrm>
            <a:off x="364942" y="4040668"/>
            <a:ext cx="670089" cy="1002325"/>
            <a:chOff x="1258079" y="4071283"/>
            <a:chExt cx="670089" cy="1002325"/>
          </a:xfrm>
        </p:grpSpPr>
        <p:sp>
          <p:nvSpPr>
            <p:cNvPr id="14" name="正方形/長方形 13">
              <a:extLst>
                <a:ext uri="{FF2B5EF4-FFF2-40B4-BE49-F238E27FC236}">
                  <a16:creationId xmlns:a16="http://schemas.microsoft.com/office/drawing/2014/main" id="{657B191B-B3E2-4471-B467-AAD338F0733F}"/>
                </a:ext>
              </a:extLst>
            </p:cNvPr>
            <p:cNvSpPr/>
            <p:nvPr/>
          </p:nvSpPr>
          <p:spPr>
            <a:xfrm>
              <a:off x="1343563" y="4709662"/>
              <a:ext cx="506870" cy="363946"/>
            </a:xfrm>
            <a:prstGeom prst="rect">
              <a:avLst/>
            </a:prstGeom>
          </p:spPr>
          <p:txBody>
            <a:bodyPr wrap="none">
              <a:spAutoFit/>
            </a:bodyPr>
            <a:lstStyle/>
            <a:p>
              <a:pPr algn="ctr"/>
              <a:r>
                <a:rPr lang="en-US" altLang="ja-JP" sz="1765">
                  <a:gradFill>
                    <a:gsLst>
                      <a:gs pos="2917">
                        <a:srgbClr val="353535"/>
                      </a:gs>
                      <a:gs pos="30000">
                        <a:srgbClr val="353535"/>
                      </a:gs>
                    </a:gsLst>
                    <a:lin ang="5400000" scaled="0"/>
                  </a:gradFill>
                  <a:latin typeface="Meiryo UI" panose="020B0604030504040204" pitchFamily="34" charset="-128"/>
                  <a:ea typeface="Meiryo UI" panose="020B0604030504040204" pitchFamily="34" charset="-128"/>
                </a:rPr>
                <a:t>HR</a:t>
              </a:r>
              <a:endParaRPr lang="ja-JP" altLang="en-US" sz="1765">
                <a:latin typeface="Meiryo UI" panose="020B0604030504040204" pitchFamily="34" charset="-128"/>
                <a:ea typeface="Meiryo UI" panose="020B0604030504040204" pitchFamily="34" charset="-128"/>
              </a:endParaRPr>
            </a:p>
          </p:txBody>
        </p:sp>
        <p:pic>
          <p:nvPicPr>
            <p:cNvPr id="16" name="グラフィックス 15" descr="階層構造">
              <a:extLst>
                <a:ext uri="{FF2B5EF4-FFF2-40B4-BE49-F238E27FC236}">
                  <a16:creationId xmlns:a16="http://schemas.microsoft.com/office/drawing/2014/main" id="{3C5F80D6-1ED2-47A0-BE83-BEE860DBEF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58079" y="4071283"/>
              <a:ext cx="670089" cy="670089"/>
            </a:xfrm>
            <a:prstGeom prst="rect">
              <a:avLst/>
            </a:prstGeom>
          </p:spPr>
        </p:pic>
      </p:grpSp>
      <p:sp>
        <p:nvSpPr>
          <p:cNvPr id="2" name="Rectangle 1">
            <a:extLst>
              <a:ext uri="{FF2B5EF4-FFF2-40B4-BE49-F238E27FC236}">
                <a16:creationId xmlns:a16="http://schemas.microsoft.com/office/drawing/2014/main" id="{C0B0EAD4-7A97-4198-A660-650E7E4AB595}"/>
              </a:ext>
            </a:extLst>
          </p:cNvPr>
          <p:cNvSpPr/>
          <p:nvPr/>
        </p:nvSpPr>
        <p:spPr>
          <a:xfrm>
            <a:off x="815935" y="6400800"/>
            <a:ext cx="10270489" cy="369332"/>
          </a:xfrm>
          <a:prstGeom prst="rect">
            <a:avLst/>
          </a:prstGeom>
        </p:spPr>
        <p:txBody>
          <a:bodyPr wrap="square">
            <a:spAutoFit/>
          </a:bodyPr>
          <a:lstStyle/>
          <a:p>
            <a:r>
              <a:rPr lang="en-US" dirty="0"/>
              <a:t>https://docs.microsoft.com/ja-jp/azure/active-directory/b2b/customize-invitation-api</a:t>
            </a:r>
          </a:p>
        </p:txBody>
      </p:sp>
      <p:sp>
        <p:nvSpPr>
          <p:cNvPr id="21" name="Arrow: Right 20">
            <a:extLst>
              <a:ext uri="{FF2B5EF4-FFF2-40B4-BE49-F238E27FC236}">
                <a16:creationId xmlns:a16="http://schemas.microsoft.com/office/drawing/2014/main" id="{2C10AE1C-5FF5-4634-A869-525380F16F8C}"/>
              </a:ext>
            </a:extLst>
          </p:cNvPr>
          <p:cNvSpPr/>
          <p:nvPr/>
        </p:nvSpPr>
        <p:spPr bwMode="auto">
          <a:xfrm>
            <a:off x="1152909" y="3659740"/>
            <a:ext cx="609600" cy="36394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indent="0" algn="ctr" defTabSz="932293" rtl="0" eaLnBrk="1" fontAlgn="base" latinLnBrk="0" hangingPunct="1">
              <a:lnSpc>
                <a:spcPct val="90000"/>
              </a:lnSpc>
              <a:spcBef>
                <a:spcPct val="0"/>
              </a:spcBef>
              <a:spcAft>
                <a:spcPct val="0"/>
              </a:spcAft>
              <a:buClrTx/>
              <a:buSzTx/>
              <a:buFontTx/>
              <a:buNone/>
              <a:tabLst/>
            </a:pPr>
            <a:endParaRPr lang="en-US" sz="3200" dirty="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31330946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778353-8801-48EB-AA0F-180C52A55D17}"/>
              </a:ext>
            </a:extLst>
          </p:cNvPr>
          <p:cNvSpPr>
            <a:spLocks noGrp="1"/>
          </p:cNvSpPr>
          <p:nvPr>
            <p:ph type="body" sz="quarter" idx="11"/>
          </p:nvPr>
        </p:nvSpPr>
        <p:spPr/>
        <p:txBody>
          <a:bodyPr/>
          <a:lstStyle/>
          <a:p>
            <a:r>
              <a:rPr lang="ja-JP" altLang="en-US" dirty="0"/>
              <a:t>ゲストに自ら登録させたい</a:t>
            </a:r>
            <a:endParaRPr lang="en-US" dirty="0"/>
          </a:p>
        </p:txBody>
      </p:sp>
      <p:sp>
        <p:nvSpPr>
          <p:cNvPr id="3" name="Rectangle 2">
            <a:extLst>
              <a:ext uri="{FF2B5EF4-FFF2-40B4-BE49-F238E27FC236}">
                <a16:creationId xmlns:a16="http://schemas.microsoft.com/office/drawing/2014/main" id="{7C38269C-4EA4-44D1-BE03-A9F1A2BC1CE4}"/>
              </a:ext>
            </a:extLst>
          </p:cNvPr>
          <p:cNvSpPr/>
          <p:nvPr/>
        </p:nvSpPr>
        <p:spPr>
          <a:xfrm>
            <a:off x="304800" y="6357691"/>
            <a:ext cx="11734800" cy="369332"/>
          </a:xfrm>
          <a:prstGeom prst="rect">
            <a:avLst/>
          </a:prstGeom>
        </p:spPr>
        <p:txBody>
          <a:bodyPr wrap="square">
            <a:spAutoFit/>
          </a:bodyPr>
          <a:lstStyle/>
          <a:p>
            <a:r>
              <a:rPr lang="en-US" dirty="0"/>
              <a:t>https://docs.microsoft.com/ja-jp/azure/active-directory/b2b/self-service-portal</a:t>
            </a:r>
          </a:p>
        </p:txBody>
      </p:sp>
      <p:pic>
        <p:nvPicPr>
          <p:cNvPr id="1026" name="Picture 2" descr="sign-up portal">
            <a:extLst>
              <a:ext uri="{FF2B5EF4-FFF2-40B4-BE49-F238E27FC236}">
                <a16:creationId xmlns:a16="http://schemas.microsoft.com/office/drawing/2014/main" id="{6C1BF77F-52EA-4FF1-A485-894D9C6DC9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752600"/>
            <a:ext cx="10972800" cy="440055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a:extLst>
              <a:ext uri="{FF2B5EF4-FFF2-40B4-BE49-F238E27FC236}">
                <a16:creationId xmlns:a16="http://schemas.microsoft.com/office/drawing/2014/main" id="{4BAE86BF-07B1-4B30-B3AB-1B6EAD8EE5CD}"/>
              </a:ext>
            </a:extLst>
          </p:cNvPr>
          <p:cNvSpPr txBox="1">
            <a:spLocks/>
          </p:cNvSpPr>
          <p:nvPr/>
        </p:nvSpPr>
        <p:spPr>
          <a:xfrm>
            <a:off x="403265" y="1069053"/>
            <a:ext cx="11385470" cy="571269"/>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6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en-US" altLang="ja-JP" sz="2800" dirty="0">
                <a:solidFill>
                  <a:srgbClr val="0078D7"/>
                </a:solidFill>
                <a:latin typeface="Meiryo UI" panose="020B0604030504040204" pitchFamily="34" charset="-128"/>
                <a:ea typeface="Meiryo UI" panose="020B0604030504040204" pitchFamily="34" charset="-128"/>
                <a:cs typeface="Segoe UI Light" panose="020B0502040204020203" pitchFamily="34" charset="0"/>
              </a:rPr>
              <a:t>Self-service</a:t>
            </a:r>
            <a:r>
              <a:rPr lang="ja-JP" altLang="en-US" sz="2800" dirty="0">
                <a:solidFill>
                  <a:srgbClr val="0078D7"/>
                </a:solidFill>
                <a:latin typeface="Meiryo UI" panose="020B0604030504040204" pitchFamily="34" charset="-128"/>
                <a:ea typeface="Meiryo UI" panose="020B0604030504040204" pitchFamily="34" charset="-128"/>
                <a:cs typeface="Segoe UI Light" panose="020B0502040204020203" pitchFamily="34" charset="0"/>
              </a:rPr>
              <a:t> </a:t>
            </a:r>
            <a:r>
              <a:rPr lang="en-US" altLang="ja-JP" sz="2800" dirty="0">
                <a:solidFill>
                  <a:srgbClr val="0078D7"/>
                </a:solidFill>
                <a:latin typeface="Meiryo UI" panose="020B0604030504040204" pitchFamily="34" charset="-128"/>
                <a:ea typeface="Meiryo UI" panose="020B0604030504040204" pitchFamily="34" charset="-128"/>
                <a:cs typeface="Segoe UI Light" panose="020B0502040204020203" pitchFamily="34" charset="0"/>
              </a:rPr>
              <a:t>Portal</a:t>
            </a:r>
            <a:r>
              <a:rPr lang="ja-JP" altLang="en-US" sz="2800" dirty="0">
                <a:solidFill>
                  <a:srgbClr val="0078D7"/>
                </a:solidFill>
                <a:latin typeface="Meiryo UI" panose="020B0604030504040204" pitchFamily="34" charset="-128"/>
                <a:ea typeface="Meiryo UI" panose="020B0604030504040204" pitchFamily="34" charset="-128"/>
                <a:cs typeface="Segoe UI Light" panose="020B0502040204020203" pitchFamily="34" charset="0"/>
              </a:rPr>
              <a:t> </a:t>
            </a:r>
            <a:r>
              <a:rPr lang="en-US" altLang="ja-JP" sz="2800" dirty="0">
                <a:solidFill>
                  <a:srgbClr val="0078D7"/>
                </a:solidFill>
                <a:latin typeface="Meiryo UI" panose="020B0604030504040204" pitchFamily="34" charset="-128"/>
                <a:ea typeface="Meiryo UI" panose="020B0604030504040204" pitchFamily="34" charset="-128"/>
                <a:cs typeface="Segoe UI Light" panose="020B0502040204020203" pitchFamily="34" charset="0"/>
              </a:rPr>
              <a:t>(</a:t>
            </a:r>
            <a:r>
              <a:rPr lang="ja-JP" altLang="en-US" sz="2800" dirty="0">
                <a:solidFill>
                  <a:srgbClr val="0078D7"/>
                </a:solidFill>
                <a:latin typeface="Meiryo UI" panose="020B0604030504040204" pitchFamily="34" charset="-128"/>
                <a:ea typeface="Meiryo UI" panose="020B0604030504040204" pitchFamily="34" charset="-128"/>
                <a:cs typeface="Segoe UI Light" panose="020B0502040204020203" pitchFamily="34" charset="0"/>
              </a:rPr>
              <a:t>サンプルコード</a:t>
            </a:r>
            <a:r>
              <a:rPr lang="en-US" altLang="ja-JP" sz="2800" dirty="0">
                <a:solidFill>
                  <a:srgbClr val="0078D7"/>
                </a:solidFill>
                <a:latin typeface="Meiryo UI" panose="020B0604030504040204" pitchFamily="34" charset="-128"/>
                <a:ea typeface="Meiryo UI" panose="020B0604030504040204" pitchFamily="34" charset="-128"/>
                <a:cs typeface="Segoe UI Light" panose="020B0502040204020203" pitchFamily="34" charset="0"/>
              </a:rPr>
              <a:t>)</a:t>
            </a:r>
            <a:r>
              <a:rPr lang="ja-JP" altLang="en-US" sz="2800" dirty="0">
                <a:solidFill>
                  <a:srgbClr val="0078D7"/>
                </a:solidFill>
                <a:latin typeface="Meiryo UI" panose="020B0604030504040204" pitchFamily="34" charset="-128"/>
                <a:ea typeface="Meiryo UI" panose="020B0604030504040204" pitchFamily="34" charset="-128"/>
                <a:cs typeface="Segoe UI Light" panose="020B0502040204020203" pitchFamily="34" charset="0"/>
              </a:rPr>
              <a:t> の利用</a:t>
            </a:r>
            <a:endParaRPr lang="en-US" sz="2800" dirty="0">
              <a:solidFill>
                <a:srgbClr val="0078D7"/>
              </a:solidFill>
              <a:latin typeface="Meiryo UI" panose="020B0604030504040204" pitchFamily="34" charset="-128"/>
              <a:ea typeface="Meiryo UI" panose="020B0604030504040204" pitchFamily="34" charset="-128"/>
              <a:cs typeface="Segoe UI Light" panose="020B0502040204020203" pitchFamily="34" charset="0"/>
            </a:endParaRPr>
          </a:p>
        </p:txBody>
      </p:sp>
    </p:spTree>
    <p:extLst>
      <p:ext uri="{BB962C8B-B14F-4D97-AF65-F5344CB8AC3E}">
        <p14:creationId xmlns:p14="http://schemas.microsoft.com/office/powerpoint/2010/main" val="2698846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5FDED-2A92-4A8B-9DE0-82B65252F527}"/>
              </a:ext>
            </a:extLst>
          </p:cNvPr>
          <p:cNvSpPr>
            <a:spLocks noGrp="1"/>
          </p:cNvSpPr>
          <p:nvPr>
            <p:ph type="title"/>
          </p:nvPr>
        </p:nvSpPr>
        <p:spPr>
          <a:xfrm>
            <a:off x="269239" y="2084172"/>
            <a:ext cx="11653523" cy="1162178"/>
          </a:xfrm>
        </p:spPr>
        <p:txBody>
          <a:bodyPr/>
          <a:lstStyle/>
          <a:p>
            <a:r>
              <a:rPr lang="ja-JP" altLang="en-US" dirty="0">
                <a:latin typeface="Meiryo UI" panose="020B0604030504040204" pitchFamily="34" charset="-128"/>
                <a:ea typeface="Meiryo UI" panose="020B0604030504040204" pitchFamily="34" charset="-128"/>
              </a:rPr>
              <a:t>招待の承諾</a:t>
            </a:r>
            <a:endParaRPr lang="en-US" dirty="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3150938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68BC289-0530-4EDE-9229-95CE4DF9AF7D}"/>
              </a:ext>
            </a:extLst>
          </p:cNvPr>
          <p:cNvSpPr>
            <a:spLocks noGrp="1"/>
          </p:cNvSpPr>
          <p:nvPr>
            <p:ph type="body" sz="quarter" idx="11"/>
          </p:nvPr>
        </p:nvSpPr>
        <p:spPr/>
        <p:txBody>
          <a:bodyPr/>
          <a:lstStyle/>
          <a:p>
            <a:r>
              <a:rPr lang="ja-JP" altLang="en-US" dirty="0"/>
              <a:t>利用までの流れ</a:t>
            </a:r>
            <a:endParaRPr lang="en-US" dirty="0"/>
          </a:p>
        </p:txBody>
      </p:sp>
      <p:sp>
        <p:nvSpPr>
          <p:cNvPr id="7" name="Rectangle 6">
            <a:extLst>
              <a:ext uri="{FF2B5EF4-FFF2-40B4-BE49-F238E27FC236}">
                <a16:creationId xmlns:a16="http://schemas.microsoft.com/office/drawing/2014/main" id="{608CFFF2-9177-4931-8A30-C555CE62CEE1}"/>
              </a:ext>
            </a:extLst>
          </p:cNvPr>
          <p:cNvSpPr/>
          <p:nvPr/>
        </p:nvSpPr>
        <p:spPr>
          <a:xfrm>
            <a:off x="6291646" y="4215865"/>
            <a:ext cx="5029200" cy="1384995"/>
          </a:xfrm>
          <a:prstGeom prst="rect">
            <a:avLst/>
          </a:prstGeom>
        </p:spPr>
        <p:txBody>
          <a:bodyPr wrap="square">
            <a:spAutoFit/>
          </a:bodyPr>
          <a:lstStyle/>
          <a:p>
            <a:r>
              <a:rPr lang="en-US" altLang="ja-JP" sz="2800" dirty="0">
                <a:latin typeface="Meiryo UI" panose="020B0604030504040204" pitchFamily="34" charset="-128"/>
                <a:ea typeface="Meiryo UI" panose="020B0604030504040204" pitchFamily="34" charset="-128"/>
              </a:rPr>
              <a:t>3. </a:t>
            </a:r>
            <a:r>
              <a:rPr lang="ja-JP" altLang="en-US" sz="2800" dirty="0">
                <a:latin typeface="Meiryo UI" panose="020B0604030504040204" pitchFamily="34" charset="-128"/>
                <a:ea typeface="Meiryo UI" panose="020B0604030504040204" pitchFamily="34" charset="-128"/>
              </a:rPr>
              <a:t>招待を承諾</a:t>
            </a:r>
            <a:endParaRPr lang="en-US" altLang="ja-JP" sz="2800" dirty="0">
              <a:latin typeface="Meiryo UI" panose="020B0604030504040204" pitchFamily="34" charset="-128"/>
              <a:ea typeface="Meiryo UI" panose="020B0604030504040204" pitchFamily="34" charset="-128"/>
            </a:endParaRPr>
          </a:p>
          <a:p>
            <a:endParaRPr lang="en-US" sz="2800" dirty="0">
              <a:latin typeface="Meiryo UI" panose="020B0604030504040204" pitchFamily="34" charset="-128"/>
              <a:ea typeface="Meiryo UI" panose="020B0604030504040204" pitchFamily="34" charset="-128"/>
            </a:endParaRPr>
          </a:p>
          <a:p>
            <a:r>
              <a:rPr lang="en-US" sz="2800" dirty="0">
                <a:latin typeface="Meiryo UI" panose="020B0604030504040204" pitchFamily="34" charset="-128"/>
                <a:ea typeface="Meiryo UI" panose="020B0604030504040204" pitchFamily="34" charset="-128"/>
              </a:rPr>
              <a:t>4. </a:t>
            </a:r>
            <a:r>
              <a:rPr lang="ja-JP" altLang="en-US" sz="2800" dirty="0">
                <a:latin typeface="Meiryo UI" panose="020B0604030504040204" pitchFamily="34" charset="-128"/>
                <a:ea typeface="Meiryo UI" panose="020B0604030504040204" pitchFamily="34" charset="-128"/>
              </a:rPr>
              <a:t>アプリケーションの利用</a:t>
            </a:r>
            <a:endParaRPr lang="en-US" sz="2800" dirty="0">
              <a:latin typeface="Meiryo UI" panose="020B0604030504040204" pitchFamily="34" charset="-128"/>
              <a:ea typeface="Meiryo UI" panose="020B0604030504040204" pitchFamily="34" charset="-128"/>
            </a:endParaRPr>
          </a:p>
        </p:txBody>
      </p:sp>
      <p:cxnSp>
        <p:nvCxnSpPr>
          <p:cNvPr id="9" name="Straight Connector 8">
            <a:extLst>
              <a:ext uri="{FF2B5EF4-FFF2-40B4-BE49-F238E27FC236}">
                <a16:creationId xmlns:a16="http://schemas.microsoft.com/office/drawing/2014/main" id="{1328AD6C-4BB7-4506-BB8B-36F2AC9A7BDA}"/>
              </a:ext>
            </a:extLst>
          </p:cNvPr>
          <p:cNvCxnSpPr/>
          <p:nvPr/>
        </p:nvCxnSpPr>
        <p:spPr>
          <a:xfrm>
            <a:off x="6096000" y="1371600"/>
            <a:ext cx="0" cy="48768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F768821-1934-435C-A32A-AEB13153B61F}"/>
              </a:ext>
            </a:extLst>
          </p:cNvPr>
          <p:cNvSpPr txBox="1"/>
          <p:nvPr/>
        </p:nvSpPr>
        <p:spPr>
          <a:xfrm>
            <a:off x="609599" y="1314271"/>
            <a:ext cx="5486400" cy="1089529"/>
          </a:xfrm>
          <a:prstGeom prst="rect">
            <a:avLst/>
          </a:prstGeom>
        </p:spPr>
        <p:txBody>
          <a:bodyPr vert="horz" wrap="square" lIns="146304" tIns="91440" rIns="146304" bIns="91440" rtlCol="0">
            <a:spAutoFit/>
          </a:bodyPr>
          <a:lstStyle/>
          <a:p>
            <a:pPr marR="0" defTabSz="914367" rtl="0" eaLnBrk="1" fontAlgn="auto" latinLnBrk="0" hangingPunct="1">
              <a:lnSpc>
                <a:spcPct val="90000"/>
              </a:lnSpc>
              <a:spcBef>
                <a:spcPct val="20000"/>
              </a:spcBef>
              <a:spcAft>
                <a:spcPts val="0"/>
              </a:spcAft>
              <a:buClrTx/>
              <a:buSzPct val="90000"/>
              <a:tabLst/>
            </a:pPr>
            <a:r>
              <a:rPr kumimoji="0" lang="ja-JP" altLang="en-US" sz="3600" b="0" i="0" u="none" strike="noStrike" kern="1200" cap="none" spc="0" normalizeH="0" baseline="0" noProof="0" dirty="0">
                <a:ln>
                  <a:noFill/>
                </a:ln>
                <a:gradFill>
                  <a:gsLst>
                    <a:gs pos="1250">
                      <a:srgbClr val="0078D7"/>
                    </a:gs>
                    <a:gs pos="99000">
                      <a:srgbClr val="0078D7"/>
                    </a:gs>
                  </a:gsLst>
                  <a:lin ang="5400000" scaled="0"/>
                </a:gradFill>
                <a:effectLst/>
                <a:uLnTx/>
                <a:uFillTx/>
                <a:latin typeface="Meiryo UI" panose="020B0604030504040204" pitchFamily="34" charset="-128"/>
                <a:ea typeface="Meiryo UI" panose="020B0604030504040204" pitchFamily="34" charset="-128"/>
                <a:cs typeface="+mn-cs"/>
              </a:rPr>
              <a:t>招待する側</a:t>
            </a:r>
            <a:endParaRPr kumimoji="0" lang="en-US" altLang="ja-JP" sz="3600" b="0" i="0" u="none" strike="noStrike" kern="1200" cap="none" spc="0" normalizeH="0" baseline="0" noProof="0" dirty="0">
              <a:ln>
                <a:noFill/>
              </a:ln>
              <a:gradFill>
                <a:gsLst>
                  <a:gs pos="1250">
                    <a:srgbClr val="0078D7"/>
                  </a:gs>
                  <a:gs pos="99000">
                    <a:srgbClr val="0078D7"/>
                  </a:gs>
                </a:gsLst>
                <a:lin ang="5400000" scaled="0"/>
              </a:gradFill>
              <a:effectLst/>
              <a:uLnTx/>
              <a:uFillTx/>
              <a:latin typeface="Meiryo UI" panose="020B0604030504040204" pitchFamily="34" charset="-128"/>
              <a:ea typeface="Meiryo UI" panose="020B0604030504040204" pitchFamily="34" charset="-128"/>
              <a:cs typeface="+mn-cs"/>
            </a:endParaRPr>
          </a:p>
          <a:p>
            <a:pPr marR="0" defTabSz="914367" rtl="0" eaLnBrk="1" fontAlgn="auto" latinLnBrk="0" hangingPunct="1">
              <a:lnSpc>
                <a:spcPct val="90000"/>
              </a:lnSpc>
              <a:spcBef>
                <a:spcPct val="20000"/>
              </a:spcBef>
              <a:spcAft>
                <a:spcPts val="0"/>
              </a:spcAft>
              <a:buClrTx/>
              <a:buSzPct val="90000"/>
              <a:tabLst/>
            </a:pPr>
            <a:r>
              <a:rPr kumimoji="0" lang="ja-JP" altLang="en-US" sz="2400" b="0" i="0" u="none" strike="noStrike" kern="1200" cap="none" spc="0" normalizeH="0" baseline="0" noProof="0" dirty="0">
                <a:ln>
                  <a:noFill/>
                </a:ln>
                <a:gradFill>
                  <a:gsLst>
                    <a:gs pos="1250">
                      <a:srgbClr val="0078D7"/>
                    </a:gs>
                    <a:gs pos="99000">
                      <a:srgbClr val="0078D7"/>
                    </a:gs>
                  </a:gsLst>
                  <a:lin ang="5400000" scaled="0"/>
                </a:gradFill>
                <a:effectLst/>
                <a:uLnTx/>
                <a:uFillTx/>
                <a:latin typeface="Meiryo UI" panose="020B0604030504040204" pitchFamily="34" charset="-128"/>
                <a:ea typeface="Meiryo UI" panose="020B0604030504040204" pitchFamily="34" charset="-128"/>
                <a:cs typeface="+mn-cs"/>
              </a:rPr>
              <a:t>リソース（</a:t>
            </a:r>
            <a:r>
              <a:rPr lang="ja-JP" altLang="en-US" sz="2400" dirty="0">
                <a:gradFill>
                  <a:gsLst>
                    <a:gs pos="1250">
                      <a:srgbClr val="0078D7"/>
                    </a:gs>
                    <a:gs pos="99000">
                      <a:srgbClr val="0078D7"/>
                    </a:gs>
                  </a:gsLst>
                  <a:lin ang="5400000" scaled="0"/>
                </a:gradFill>
                <a:latin typeface="Meiryo UI" panose="020B0604030504040204" pitchFamily="34" charset="-128"/>
                <a:ea typeface="Meiryo UI" panose="020B0604030504040204" pitchFamily="34" charset="-128"/>
              </a:rPr>
              <a:t>アプリ）を保持している側</a:t>
            </a:r>
            <a:endParaRPr kumimoji="0" lang="en-US" sz="2400" b="0" i="0" u="none" strike="noStrike" kern="1200" cap="none" spc="0" normalizeH="0" baseline="0" noProof="0" dirty="0">
              <a:ln>
                <a:noFill/>
              </a:ln>
              <a:gradFill>
                <a:gsLst>
                  <a:gs pos="1250">
                    <a:srgbClr val="0078D7"/>
                  </a:gs>
                  <a:gs pos="99000">
                    <a:srgbClr val="0078D7"/>
                  </a:gs>
                </a:gsLst>
                <a:lin ang="5400000" scaled="0"/>
              </a:gradFill>
              <a:effectLst/>
              <a:uLnTx/>
              <a:uFillTx/>
              <a:latin typeface="Meiryo UI" panose="020B0604030504040204" pitchFamily="34" charset="-128"/>
              <a:ea typeface="Meiryo UI" panose="020B0604030504040204" pitchFamily="34" charset="-128"/>
              <a:cs typeface="+mn-cs"/>
            </a:endParaRPr>
          </a:p>
        </p:txBody>
      </p:sp>
      <p:sp>
        <p:nvSpPr>
          <p:cNvPr id="11" name="TextBox 10">
            <a:extLst>
              <a:ext uri="{FF2B5EF4-FFF2-40B4-BE49-F238E27FC236}">
                <a16:creationId xmlns:a16="http://schemas.microsoft.com/office/drawing/2014/main" id="{83054AC2-4979-42F0-9157-3BAD9FC9C547}"/>
              </a:ext>
            </a:extLst>
          </p:cNvPr>
          <p:cNvSpPr txBox="1"/>
          <p:nvPr/>
        </p:nvSpPr>
        <p:spPr>
          <a:xfrm>
            <a:off x="6662729" y="1314271"/>
            <a:ext cx="2759282" cy="683264"/>
          </a:xfrm>
          <a:prstGeom prst="rect">
            <a:avLst/>
          </a:prstGeom>
        </p:spPr>
        <p:txBody>
          <a:bodyPr vert="horz" wrap="none" lIns="146304" tIns="91440" rIns="146304" bIns="91440" rtlCol="0">
            <a:spAutoFit/>
          </a:bodyPr>
          <a:lstStyle/>
          <a:p>
            <a:pPr marR="0" algn="l" defTabSz="914367" rtl="0" eaLnBrk="1" fontAlgn="auto" latinLnBrk="0" hangingPunct="1">
              <a:lnSpc>
                <a:spcPct val="90000"/>
              </a:lnSpc>
              <a:spcBef>
                <a:spcPct val="20000"/>
              </a:spcBef>
              <a:spcAft>
                <a:spcPts val="0"/>
              </a:spcAft>
              <a:buClrTx/>
              <a:buSzPct val="90000"/>
              <a:tabLst/>
            </a:pPr>
            <a:r>
              <a:rPr kumimoji="0" lang="ja-JP" altLang="en-US" sz="3600" b="0" i="0" u="none" strike="noStrike" kern="1200" cap="none" spc="0" normalizeH="0" baseline="0" noProof="0" dirty="0">
                <a:ln>
                  <a:noFill/>
                </a:ln>
                <a:gradFill>
                  <a:gsLst>
                    <a:gs pos="1250">
                      <a:srgbClr val="0078D7"/>
                    </a:gs>
                    <a:gs pos="99000">
                      <a:srgbClr val="0078D7"/>
                    </a:gs>
                  </a:gsLst>
                  <a:lin ang="5400000" scaled="0"/>
                </a:gradFill>
                <a:effectLst/>
                <a:uLnTx/>
                <a:uFillTx/>
                <a:latin typeface="Meiryo UI" panose="020B0604030504040204" pitchFamily="34" charset="-128"/>
                <a:ea typeface="Meiryo UI" panose="020B0604030504040204" pitchFamily="34" charset="-128"/>
                <a:cs typeface="+mn-cs"/>
              </a:rPr>
              <a:t>招待される側</a:t>
            </a:r>
            <a:endParaRPr kumimoji="0" lang="en-US" sz="3600" b="0" i="0" u="none" strike="noStrike" kern="1200" cap="none" spc="0" normalizeH="0" baseline="0" noProof="0" dirty="0">
              <a:ln>
                <a:noFill/>
              </a:ln>
              <a:gradFill>
                <a:gsLst>
                  <a:gs pos="1250">
                    <a:srgbClr val="0078D7"/>
                  </a:gs>
                  <a:gs pos="99000">
                    <a:srgbClr val="0078D7"/>
                  </a:gs>
                </a:gsLst>
                <a:lin ang="5400000" scaled="0"/>
              </a:gradFill>
              <a:effectLst/>
              <a:uLnTx/>
              <a:uFillTx/>
              <a:latin typeface="Meiryo UI" panose="020B0604030504040204" pitchFamily="34" charset="-128"/>
              <a:ea typeface="Meiryo UI" panose="020B0604030504040204" pitchFamily="34" charset="-128"/>
              <a:cs typeface="+mn-cs"/>
            </a:endParaRPr>
          </a:p>
        </p:txBody>
      </p:sp>
      <p:sp>
        <p:nvSpPr>
          <p:cNvPr id="12" name="Rectangle 11">
            <a:extLst>
              <a:ext uri="{FF2B5EF4-FFF2-40B4-BE49-F238E27FC236}">
                <a16:creationId xmlns:a16="http://schemas.microsoft.com/office/drawing/2014/main" id="{919E2251-BF80-4B9C-9618-89E3320AAC3B}"/>
              </a:ext>
            </a:extLst>
          </p:cNvPr>
          <p:cNvSpPr/>
          <p:nvPr/>
        </p:nvSpPr>
        <p:spPr>
          <a:xfrm>
            <a:off x="326038" y="2559720"/>
            <a:ext cx="5739072" cy="1815882"/>
          </a:xfrm>
          <a:prstGeom prst="rect">
            <a:avLst/>
          </a:prstGeom>
        </p:spPr>
        <p:txBody>
          <a:bodyPr wrap="none">
            <a:spAutoFit/>
          </a:bodyPr>
          <a:lstStyle/>
          <a:p>
            <a:pPr marL="457200" indent="-457200">
              <a:buAutoNum type="arabicPeriod"/>
            </a:pPr>
            <a:r>
              <a:rPr lang="ja-JP" altLang="en-US" sz="2800" dirty="0">
                <a:latin typeface="Meiryo UI" panose="020B0604030504040204" pitchFamily="34" charset="-128"/>
                <a:ea typeface="Meiryo UI" panose="020B0604030504040204" pitchFamily="34" charset="-128"/>
              </a:rPr>
              <a:t>招待（相手の</a:t>
            </a:r>
            <a:r>
              <a:rPr lang="ja-JP" altLang="en-US" sz="2800" b="1" dirty="0">
                <a:latin typeface="Meiryo UI" panose="020B0604030504040204" pitchFamily="34" charset="-128"/>
                <a:ea typeface="Meiryo UI" panose="020B0604030504040204" pitchFamily="34" charset="-128"/>
              </a:rPr>
              <a:t>メールアドレス宛</a:t>
            </a:r>
            <a:r>
              <a:rPr lang="ja-JP" altLang="en-US" sz="2800" dirty="0">
                <a:latin typeface="Meiryo UI" panose="020B0604030504040204" pitchFamily="34" charset="-128"/>
                <a:ea typeface="Meiryo UI" panose="020B0604030504040204" pitchFamily="34" charset="-128"/>
              </a:rPr>
              <a:t>に）</a:t>
            </a:r>
            <a:endParaRPr lang="en-US" altLang="ja-JP" sz="2800" dirty="0">
              <a:latin typeface="Meiryo UI" panose="020B0604030504040204" pitchFamily="34" charset="-128"/>
              <a:ea typeface="Meiryo UI" panose="020B0604030504040204" pitchFamily="34" charset="-128"/>
            </a:endParaRPr>
          </a:p>
          <a:p>
            <a:pPr marL="457200" indent="-457200">
              <a:buAutoNum type="arabicPeriod"/>
            </a:pPr>
            <a:endParaRPr lang="en-US" altLang="ja-JP" sz="2800" dirty="0">
              <a:latin typeface="Meiryo UI" panose="020B0604030504040204" pitchFamily="34" charset="-128"/>
              <a:ea typeface="Meiryo UI" panose="020B0604030504040204" pitchFamily="34" charset="-128"/>
            </a:endParaRPr>
          </a:p>
          <a:p>
            <a:pPr marL="457200" indent="-457200">
              <a:buFontTx/>
              <a:buAutoNum type="arabicPeriod"/>
            </a:pPr>
            <a:r>
              <a:rPr lang="ja-JP" altLang="en-US" sz="2800" dirty="0">
                <a:latin typeface="Meiryo UI" panose="020B0604030504040204" pitchFamily="34" charset="-128"/>
                <a:ea typeface="Meiryo UI" panose="020B0604030504040204" pitchFamily="34" charset="-128"/>
              </a:rPr>
              <a:t>アプリケーションへのアクセス権を付与</a:t>
            </a:r>
            <a:endParaRPr lang="en-US" altLang="ja-JP" sz="2800" dirty="0">
              <a:latin typeface="Meiryo UI" panose="020B0604030504040204" pitchFamily="34" charset="-128"/>
              <a:ea typeface="Meiryo UI" panose="020B0604030504040204" pitchFamily="34" charset="-128"/>
            </a:endParaRPr>
          </a:p>
          <a:p>
            <a:pPr marL="457200" indent="-457200">
              <a:buAutoNum type="arabicPeriod"/>
            </a:pPr>
            <a:endParaRPr lang="en-US" altLang="ja-JP" sz="2800" dirty="0">
              <a:latin typeface="Meiryo UI" panose="020B0604030504040204" pitchFamily="34" charset="-128"/>
              <a:ea typeface="Meiryo UI" panose="020B0604030504040204" pitchFamily="34" charset="-128"/>
            </a:endParaRPr>
          </a:p>
        </p:txBody>
      </p:sp>
      <p:pic>
        <p:nvPicPr>
          <p:cNvPr id="8" name="Picture 4">
            <a:extLst>
              <a:ext uri="{FF2B5EF4-FFF2-40B4-BE49-F238E27FC236}">
                <a16:creationId xmlns:a16="http://schemas.microsoft.com/office/drawing/2014/main" id="{D12CAB27-1ADB-40E0-91B3-A60853E1A98F}"/>
              </a:ext>
            </a:extLst>
          </p:cNvPr>
          <p:cNvPicPr>
            <a:picLocks noChangeAspect="1"/>
          </p:cNvPicPr>
          <p:nvPr/>
        </p:nvPicPr>
        <p:blipFill>
          <a:blip r:embed="rId2">
            <a:duotone>
              <a:prstClr val="black"/>
              <a:srgbClr val="FF0000">
                <a:tint val="45000"/>
                <a:satMod val="400000"/>
              </a:srgbClr>
            </a:duotone>
            <a:lum bright="20000" contrast="40000"/>
            <a:extLst>
              <a:ext uri="{28A0092B-C50C-407E-A947-70E740481C1C}">
                <a14:useLocalDpi xmlns:a14="http://schemas.microsoft.com/office/drawing/2010/main" val="0"/>
              </a:ext>
            </a:extLst>
          </a:blip>
          <a:srcRect/>
          <a:stretch>
            <a:fillRect/>
          </a:stretch>
        </p:blipFill>
        <p:spPr bwMode="auto">
          <a:xfrm>
            <a:off x="6319178" y="1418076"/>
            <a:ext cx="407293" cy="406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
            <a:extLst>
              <a:ext uri="{FF2B5EF4-FFF2-40B4-BE49-F238E27FC236}">
                <a16:creationId xmlns:a16="http://schemas.microsoft.com/office/drawing/2014/main" id="{825A7B00-692C-4BDA-A19D-3EF57AF330C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418076"/>
            <a:ext cx="407293" cy="406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16:creationId xmlns:a16="http://schemas.microsoft.com/office/drawing/2014/main" id="{1046C100-38B8-48BD-AC8F-DD2232842CAC}"/>
              </a:ext>
            </a:extLst>
          </p:cNvPr>
          <p:cNvSpPr/>
          <p:nvPr/>
        </p:nvSpPr>
        <p:spPr bwMode="auto">
          <a:xfrm>
            <a:off x="268603" y="1219200"/>
            <a:ext cx="5739070" cy="4267200"/>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indent="0" algn="ctr" defTabSz="932293" rtl="0" eaLnBrk="1" fontAlgn="base" latinLnBrk="0" hangingPunct="1">
              <a:lnSpc>
                <a:spcPct val="90000"/>
              </a:lnSpc>
              <a:spcBef>
                <a:spcPct val="0"/>
              </a:spcBef>
              <a:spcAft>
                <a:spcPct val="0"/>
              </a:spcAft>
              <a:buClrTx/>
              <a:buSzTx/>
              <a:buFontTx/>
              <a:buNone/>
              <a:tabLst/>
            </a:pPr>
            <a:endParaRPr lang="en-US" sz="3200" dirty="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23236062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D54094-288C-4C06-BE03-86DEDD1BC12C}"/>
              </a:ext>
            </a:extLst>
          </p:cNvPr>
          <p:cNvSpPr>
            <a:spLocks noGrp="1"/>
          </p:cNvSpPr>
          <p:nvPr>
            <p:ph type="body" sz="quarter" idx="10"/>
          </p:nvPr>
        </p:nvSpPr>
        <p:spPr>
          <a:xfrm>
            <a:off x="269238" y="1189177"/>
            <a:ext cx="11653522" cy="727700"/>
          </a:xfrm>
        </p:spPr>
        <p:txBody>
          <a:bodyPr/>
          <a:lstStyle/>
          <a:p>
            <a:pPr marL="742950" indent="-742950">
              <a:buFont typeface="+mj-lt"/>
              <a:buAutoNum type="arabicPeriod"/>
            </a:pPr>
            <a:r>
              <a:rPr lang="ja-JP" altLang="en-US" dirty="0"/>
              <a:t>招待メールから</a:t>
            </a:r>
            <a:endParaRPr lang="en-US" altLang="ja-JP" dirty="0"/>
          </a:p>
        </p:txBody>
      </p:sp>
      <p:sp>
        <p:nvSpPr>
          <p:cNvPr id="4" name="Text Placeholder 3">
            <a:extLst>
              <a:ext uri="{FF2B5EF4-FFF2-40B4-BE49-F238E27FC236}">
                <a16:creationId xmlns:a16="http://schemas.microsoft.com/office/drawing/2014/main" id="{4A91DC62-4CB2-4BB2-B9BB-089A3799950F}"/>
              </a:ext>
            </a:extLst>
          </p:cNvPr>
          <p:cNvSpPr>
            <a:spLocks noGrp="1"/>
          </p:cNvSpPr>
          <p:nvPr>
            <p:ph type="body" sz="quarter" idx="11"/>
          </p:nvPr>
        </p:nvSpPr>
        <p:spPr/>
        <p:txBody>
          <a:bodyPr/>
          <a:lstStyle/>
          <a:p>
            <a:r>
              <a:rPr lang="ja-JP" altLang="en-US" dirty="0"/>
              <a:t>招待の承諾方法</a:t>
            </a:r>
            <a:endParaRPr lang="en-US" dirty="0"/>
          </a:p>
        </p:txBody>
      </p:sp>
      <p:pic>
        <p:nvPicPr>
          <p:cNvPr id="5" name="Picture 4">
            <a:extLst>
              <a:ext uri="{FF2B5EF4-FFF2-40B4-BE49-F238E27FC236}">
                <a16:creationId xmlns:a16="http://schemas.microsoft.com/office/drawing/2014/main" id="{66DC6C8B-BEB9-40A2-8763-3328E35616DE}"/>
              </a:ext>
            </a:extLst>
          </p:cNvPr>
          <p:cNvPicPr>
            <a:picLocks noChangeAspect="1"/>
          </p:cNvPicPr>
          <p:nvPr/>
        </p:nvPicPr>
        <p:blipFill rotWithShape="1">
          <a:blip r:embed="rId2"/>
          <a:srcRect l="32972" t="7778" r="21867" b="18889"/>
          <a:stretch/>
        </p:blipFill>
        <p:spPr>
          <a:xfrm>
            <a:off x="5410200" y="1189177"/>
            <a:ext cx="5029200" cy="544142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448494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D54094-288C-4C06-BE03-86DEDD1BC12C}"/>
              </a:ext>
            </a:extLst>
          </p:cNvPr>
          <p:cNvSpPr>
            <a:spLocks noGrp="1"/>
          </p:cNvSpPr>
          <p:nvPr>
            <p:ph type="body" sz="quarter" idx="10"/>
          </p:nvPr>
        </p:nvSpPr>
        <p:spPr>
          <a:xfrm>
            <a:off x="269238" y="1189177"/>
            <a:ext cx="11653522" cy="727700"/>
          </a:xfrm>
        </p:spPr>
        <p:txBody>
          <a:bodyPr/>
          <a:lstStyle/>
          <a:p>
            <a:pPr marL="742950" indent="-742950">
              <a:buFont typeface="+mj-lt"/>
              <a:buAutoNum type="arabicPeriod" startAt="2"/>
            </a:pPr>
            <a:r>
              <a:rPr lang="ja-JP" altLang="en-US" dirty="0"/>
              <a:t>アプリケーションへ直接アクセス</a:t>
            </a:r>
            <a:endParaRPr lang="en-US" altLang="ja-JP" dirty="0"/>
          </a:p>
        </p:txBody>
      </p:sp>
      <p:sp>
        <p:nvSpPr>
          <p:cNvPr id="4" name="Text Placeholder 3">
            <a:extLst>
              <a:ext uri="{FF2B5EF4-FFF2-40B4-BE49-F238E27FC236}">
                <a16:creationId xmlns:a16="http://schemas.microsoft.com/office/drawing/2014/main" id="{4A91DC62-4CB2-4BB2-B9BB-089A3799950F}"/>
              </a:ext>
            </a:extLst>
          </p:cNvPr>
          <p:cNvSpPr>
            <a:spLocks noGrp="1"/>
          </p:cNvSpPr>
          <p:nvPr>
            <p:ph type="body" sz="quarter" idx="11"/>
          </p:nvPr>
        </p:nvSpPr>
        <p:spPr/>
        <p:txBody>
          <a:bodyPr/>
          <a:lstStyle/>
          <a:p>
            <a:r>
              <a:rPr lang="ja-JP" altLang="en-US" dirty="0"/>
              <a:t>招待の承諾方法</a:t>
            </a:r>
            <a:endParaRPr lang="en-US" dirty="0"/>
          </a:p>
        </p:txBody>
      </p:sp>
      <p:grpSp>
        <p:nvGrpSpPr>
          <p:cNvPr id="6" name="Group 5">
            <a:extLst>
              <a:ext uri="{FF2B5EF4-FFF2-40B4-BE49-F238E27FC236}">
                <a16:creationId xmlns:a16="http://schemas.microsoft.com/office/drawing/2014/main" id="{BC7D27F3-C29B-4E44-90C3-BADBF1F7D57E}"/>
              </a:ext>
            </a:extLst>
          </p:cNvPr>
          <p:cNvGrpSpPr/>
          <p:nvPr/>
        </p:nvGrpSpPr>
        <p:grpSpPr>
          <a:xfrm>
            <a:off x="381000" y="2362200"/>
            <a:ext cx="10887905" cy="990600"/>
            <a:chOff x="128587" y="2886075"/>
            <a:chExt cx="11934825" cy="1085850"/>
          </a:xfrm>
        </p:grpSpPr>
        <p:pic>
          <p:nvPicPr>
            <p:cNvPr id="7" name="Picture 6">
              <a:extLst>
                <a:ext uri="{FF2B5EF4-FFF2-40B4-BE49-F238E27FC236}">
                  <a16:creationId xmlns:a16="http://schemas.microsoft.com/office/drawing/2014/main" id="{6C4980EF-B441-4CD8-A621-D683457C0752}"/>
                </a:ext>
              </a:extLst>
            </p:cNvPr>
            <p:cNvPicPr>
              <a:picLocks noChangeAspect="1"/>
            </p:cNvPicPr>
            <p:nvPr/>
          </p:nvPicPr>
          <p:blipFill>
            <a:blip r:embed="rId2"/>
            <a:stretch>
              <a:fillRect/>
            </a:stretch>
          </p:blipFill>
          <p:spPr>
            <a:xfrm>
              <a:off x="128587" y="2886075"/>
              <a:ext cx="11934825" cy="1085850"/>
            </a:xfrm>
            <a:prstGeom prst="rect">
              <a:avLst/>
            </a:prstGeom>
          </p:spPr>
        </p:pic>
        <p:sp>
          <p:nvSpPr>
            <p:cNvPr id="8" name="Rectangle 7">
              <a:extLst>
                <a:ext uri="{FF2B5EF4-FFF2-40B4-BE49-F238E27FC236}">
                  <a16:creationId xmlns:a16="http://schemas.microsoft.com/office/drawing/2014/main" id="{A7843B85-4521-423F-B00C-B1EB18620D82}"/>
                </a:ext>
              </a:extLst>
            </p:cNvPr>
            <p:cNvSpPr/>
            <p:nvPr/>
          </p:nvSpPr>
          <p:spPr>
            <a:xfrm>
              <a:off x="2743200" y="3431722"/>
              <a:ext cx="4930709" cy="400110"/>
            </a:xfrm>
            <a:prstGeom prst="rect">
              <a:avLst/>
            </a:prstGeom>
            <a:solidFill>
              <a:srgbClr val="373737"/>
            </a:solidFill>
          </p:spPr>
          <p:txBody>
            <a:bodyPr wrap="none">
              <a:spAutoFit/>
            </a:bodyPr>
            <a:lstStyle/>
            <a:p>
              <a:r>
                <a:rPr lang="en-US" sz="2000" dirty="0">
                  <a:solidFill>
                    <a:schemeClr val="bg1"/>
                  </a:solidFill>
                </a:rPr>
                <a:t>https://contoso-dev-ed.my.salesforce.com</a:t>
              </a:r>
            </a:p>
          </p:txBody>
        </p:sp>
      </p:grpSp>
      <p:sp>
        <p:nvSpPr>
          <p:cNvPr id="2" name="TextBox 1">
            <a:extLst>
              <a:ext uri="{FF2B5EF4-FFF2-40B4-BE49-F238E27FC236}">
                <a16:creationId xmlns:a16="http://schemas.microsoft.com/office/drawing/2014/main" id="{94D00658-D116-4FA6-BB79-A18644D63114}"/>
              </a:ext>
            </a:extLst>
          </p:cNvPr>
          <p:cNvSpPr txBox="1"/>
          <p:nvPr/>
        </p:nvSpPr>
        <p:spPr>
          <a:xfrm>
            <a:off x="272722" y="5943600"/>
            <a:ext cx="10856597" cy="461665"/>
          </a:xfrm>
          <a:prstGeom prst="rect">
            <a:avLst/>
          </a:prstGeom>
        </p:spPr>
        <p:txBody>
          <a:bodyPr vert="horz" wrap="square" lIns="146304" tIns="91440" rIns="146304" bIns="91440" rtlCol="0">
            <a:spAutoFit/>
          </a:bodyPr>
          <a:lstStyle/>
          <a:p>
            <a:pPr marR="0" algn="l" defTabSz="914367" rtl="0" eaLnBrk="1" fontAlgn="auto" latinLnBrk="0" hangingPunct="1">
              <a:lnSpc>
                <a:spcPct val="90000"/>
              </a:lnSpc>
              <a:spcBef>
                <a:spcPct val="20000"/>
              </a:spcBef>
              <a:spcAft>
                <a:spcPts val="0"/>
              </a:spcAft>
              <a:buClrTx/>
              <a:buSzPct val="90000"/>
              <a:tabLst/>
            </a:pPr>
            <a:r>
              <a:rPr lang="en-US" altLang="ja-JP" sz="2000" dirty="0">
                <a:latin typeface="Meiryo UI" panose="020B0604030504040204" pitchFamily="34" charset="-128"/>
                <a:ea typeface="Meiryo UI" panose="020B0604030504040204" pitchFamily="34" charset="-128"/>
              </a:rPr>
              <a:t>※</a:t>
            </a:r>
            <a:r>
              <a:rPr lang="ja-JP" altLang="en-US" sz="2000" dirty="0">
                <a:latin typeface="Meiryo UI" panose="020B0604030504040204" pitchFamily="34" charset="-128"/>
                <a:ea typeface="Meiryo UI" panose="020B0604030504040204" pitchFamily="34" charset="-128"/>
              </a:rPr>
              <a:t>ただし、招待された人が </a:t>
            </a:r>
            <a:r>
              <a:rPr lang="en-US" altLang="ja-JP" sz="2000" dirty="0">
                <a:latin typeface="Meiryo UI" panose="020B0604030504040204" pitchFamily="34" charset="-128"/>
                <a:ea typeface="Meiryo UI" panose="020B0604030504040204" pitchFamily="34" charset="-128"/>
              </a:rPr>
              <a:t>Azure</a:t>
            </a:r>
            <a:r>
              <a:rPr lang="ja-JP" altLang="en-US" sz="2000" dirty="0">
                <a:latin typeface="Meiryo UI" panose="020B0604030504040204" pitchFamily="34" charset="-128"/>
                <a:ea typeface="Meiryo UI" panose="020B0604030504040204" pitchFamily="34" charset="-128"/>
              </a:rPr>
              <a:t> </a:t>
            </a:r>
            <a:r>
              <a:rPr lang="en-US" altLang="ja-JP" sz="2000" dirty="0">
                <a:latin typeface="Meiryo UI" panose="020B0604030504040204" pitchFamily="34" charset="-128"/>
                <a:ea typeface="Meiryo UI" panose="020B0604030504040204" pitchFamily="34" charset="-128"/>
              </a:rPr>
              <a:t>AD</a:t>
            </a:r>
            <a:r>
              <a:rPr lang="ja-JP" altLang="en-US" sz="2000" dirty="0">
                <a:latin typeface="Meiryo UI" panose="020B0604030504040204" pitchFamily="34" charset="-128"/>
                <a:ea typeface="Meiryo UI" panose="020B0604030504040204" pitchFamily="34" charset="-128"/>
              </a:rPr>
              <a:t> のアカウント、もしくは </a:t>
            </a:r>
            <a:r>
              <a:rPr lang="en-US" altLang="ja-JP" sz="2000" dirty="0">
                <a:latin typeface="Meiryo UI" panose="020B0604030504040204" pitchFamily="34" charset="-128"/>
                <a:ea typeface="Meiryo UI" panose="020B0604030504040204" pitchFamily="34" charset="-128"/>
              </a:rPr>
              <a:t>Microsoft</a:t>
            </a:r>
            <a:r>
              <a:rPr lang="ja-JP" altLang="en-US" sz="2000" dirty="0">
                <a:latin typeface="Meiryo UI" panose="020B0604030504040204" pitchFamily="34" charset="-128"/>
                <a:ea typeface="Meiryo UI" panose="020B0604030504040204" pitchFamily="34" charset="-128"/>
              </a:rPr>
              <a:t> </a:t>
            </a:r>
            <a:r>
              <a:rPr lang="en-US" altLang="ja-JP" sz="2000" dirty="0">
                <a:latin typeface="Meiryo UI" panose="020B0604030504040204" pitchFamily="34" charset="-128"/>
                <a:ea typeface="Meiryo UI" panose="020B0604030504040204" pitchFamily="34" charset="-128"/>
              </a:rPr>
              <a:t>Account</a:t>
            </a:r>
            <a:r>
              <a:rPr lang="ja-JP" altLang="en-US" sz="2000" dirty="0">
                <a:latin typeface="Meiryo UI" panose="020B0604030504040204" pitchFamily="34" charset="-128"/>
                <a:ea typeface="Meiryo UI" panose="020B0604030504040204" pitchFamily="34" charset="-128"/>
              </a:rPr>
              <a:t> 保持していること</a:t>
            </a:r>
            <a:endParaRPr lang="en-US" sz="2000" dirty="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17437624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4F4A30-5B2B-4AAB-9221-13204CFCAE09}"/>
              </a:ext>
            </a:extLst>
          </p:cNvPr>
          <p:cNvPicPr>
            <a:picLocks noChangeAspect="1"/>
          </p:cNvPicPr>
          <p:nvPr/>
        </p:nvPicPr>
        <p:blipFill>
          <a:blip r:embed="rId2"/>
          <a:stretch>
            <a:fillRect/>
          </a:stretch>
        </p:blipFill>
        <p:spPr>
          <a:xfrm>
            <a:off x="949678" y="0"/>
            <a:ext cx="10292643" cy="6858000"/>
          </a:xfrm>
          <a:prstGeom prst="rect">
            <a:avLst/>
          </a:prstGeom>
        </p:spPr>
      </p:pic>
    </p:spTree>
    <p:extLst>
      <p:ext uri="{BB962C8B-B14F-4D97-AF65-F5344CB8AC3E}">
        <p14:creationId xmlns:p14="http://schemas.microsoft.com/office/powerpoint/2010/main" val="42190519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F38543-0690-4AF5-A426-A9028D1B6E97}"/>
              </a:ext>
            </a:extLst>
          </p:cNvPr>
          <p:cNvPicPr>
            <a:picLocks noChangeAspect="1"/>
          </p:cNvPicPr>
          <p:nvPr/>
        </p:nvPicPr>
        <p:blipFill>
          <a:blip r:embed="rId2">
            <a:duotone>
              <a:schemeClr val="bg2">
                <a:shade val="45000"/>
                <a:satMod val="135000"/>
              </a:schemeClr>
              <a:prstClr val="white"/>
            </a:duotone>
          </a:blip>
          <a:stretch>
            <a:fillRect/>
          </a:stretch>
        </p:blipFill>
        <p:spPr>
          <a:xfrm>
            <a:off x="1143000" y="2743200"/>
            <a:ext cx="6213012" cy="2106108"/>
          </a:xfrm>
          <a:prstGeom prst="rect">
            <a:avLst/>
          </a:prstGeom>
        </p:spPr>
      </p:pic>
      <p:sp>
        <p:nvSpPr>
          <p:cNvPr id="5" name="Text Placeholder 4">
            <a:extLst>
              <a:ext uri="{FF2B5EF4-FFF2-40B4-BE49-F238E27FC236}">
                <a16:creationId xmlns:a16="http://schemas.microsoft.com/office/drawing/2014/main" id="{BB3781BF-3244-4251-BE45-19C7CC2C381E}"/>
              </a:ext>
            </a:extLst>
          </p:cNvPr>
          <p:cNvSpPr>
            <a:spLocks noGrp="1"/>
          </p:cNvSpPr>
          <p:nvPr>
            <p:ph type="body" sz="quarter" idx="10"/>
          </p:nvPr>
        </p:nvSpPr>
        <p:spPr>
          <a:xfrm>
            <a:off x="269238" y="1189177"/>
            <a:ext cx="11653522" cy="1391407"/>
          </a:xfrm>
        </p:spPr>
        <p:txBody>
          <a:bodyPr/>
          <a:lstStyle/>
          <a:p>
            <a:pPr marL="0" indent="0">
              <a:buNone/>
            </a:pPr>
            <a:r>
              <a:rPr lang="ja-JP" altLang="en-US" dirty="0"/>
              <a:t>アクセスコントロールがとても重要</a:t>
            </a:r>
            <a:endParaRPr lang="en-US" altLang="ja-JP" dirty="0"/>
          </a:p>
          <a:p>
            <a:pPr marL="0" indent="0">
              <a:buNone/>
            </a:pPr>
            <a:r>
              <a:rPr lang="ja-JP" altLang="en-US" dirty="0"/>
              <a:t>誰が何にアクセスできるか</a:t>
            </a:r>
            <a:endParaRPr lang="en-US" dirty="0"/>
          </a:p>
        </p:txBody>
      </p:sp>
      <p:sp>
        <p:nvSpPr>
          <p:cNvPr id="34" name="Text Placeholder 33">
            <a:extLst>
              <a:ext uri="{FF2B5EF4-FFF2-40B4-BE49-F238E27FC236}">
                <a16:creationId xmlns:a16="http://schemas.microsoft.com/office/drawing/2014/main" id="{628D4356-2C43-413C-B6CF-0942DFF683B6}"/>
              </a:ext>
            </a:extLst>
          </p:cNvPr>
          <p:cNvSpPr>
            <a:spLocks noGrp="1"/>
          </p:cNvSpPr>
          <p:nvPr>
            <p:ph type="body" sz="quarter" idx="11"/>
          </p:nvPr>
        </p:nvSpPr>
        <p:spPr>
          <a:xfrm>
            <a:off x="268603" y="130977"/>
            <a:ext cx="11653522" cy="794064"/>
          </a:xfrm>
        </p:spPr>
        <p:txBody>
          <a:bodyPr/>
          <a:lstStyle/>
          <a:p>
            <a:r>
              <a:rPr lang="ja-JP" altLang="en-US" dirty="0"/>
              <a:t>社外パートナーとの協業は、データ交換</a:t>
            </a:r>
            <a:endParaRPr lang="en-US" dirty="0"/>
          </a:p>
        </p:txBody>
      </p:sp>
      <p:pic>
        <p:nvPicPr>
          <p:cNvPr id="11" name="Graphic 10" descr="Newspaper">
            <a:extLst>
              <a:ext uri="{FF2B5EF4-FFF2-40B4-BE49-F238E27FC236}">
                <a16:creationId xmlns:a16="http://schemas.microsoft.com/office/drawing/2014/main" id="{5F583A2B-4788-49B6-868C-950FB22395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63016" y="4625301"/>
            <a:ext cx="914400" cy="914400"/>
          </a:xfrm>
          <a:prstGeom prst="rect">
            <a:avLst/>
          </a:prstGeom>
        </p:spPr>
      </p:pic>
      <p:pic>
        <p:nvPicPr>
          <p:cNvPr id="13" name="Graphic 12" descr="Checklist">
            <a:extLst>
              <a:ext uri="{FF2B5EF4-FFF2-40B4-BE49-F238E27FC236}">
                <a16:creationId xmlns:a16="http://schemas.microsoft.com/office/drawing/2014/main" id="{A93A2A45-A654-411B-89B9-C66C60F6FB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85764" y="4320679"/>
            <a:ext cx="914400" cy="914400"/>
          </a:xfrm>
          <a:prstGeom prst="rect">
            <a:avLst/>
          </a:prstGeom>
        </p:spPr>
      </p:pic>
      <p:cxnSp>
        <p:nvCxnSpPr>
          <p:cNvPr id="15" name="Connector: Elbow 14">
            <a:extLst>
              <a:ext uri="{FF2B5EF4-FFF2-40B4-BE49-F238E27FC236}">
                <a16:creationId xmlns:a16="http://schemas.microsoft.com/office/drawing/2014/main" id="{AFEC0334-09F7-4D80-9709-91AA25A8131B}"/>
              </a:ext>
            </a:extLst>
          </p:cNvPr>
          <p:cNvCxnSpPr>
            <a:cxnSpLocks/>
          </p:cNvCxnSpPr>
          <p:nvPr/>
        </p:nvCxnSpPr>
        <p:spPr>
          <a:xfrm flipV="1">
            <a:off x="2709774" y="5153930"/>
            <a:ext cx="2243226" cy="838200"/>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B1CFEB6F-412E-44BB-A75D-53294D6D688A}"/>
              </a:ext>
            </a:extLst>
          </p:cNvPr>
          <p:cNvCxnSpPr>
            <a:cxnSpLocks/>
          </p:cNvCxnSpPr>
          <p:nvPr/>
        </p:nvCxnSpPr>
        <p:spPr>
          <a:xfrm rot="10800000">
            <a:off x="5638802" y="5326671"/>
            <a:ext cx="3966736" cy="645242"/>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B2136E67-0187-4FFC-BBD5-BE051CBA006F}"/>
              </a:ext>
            </a:extLst>
          </p:cNvPr>
          <p:cNvCxnSpPr>
            <a:cxnSpLocks/>
          </p:cNvCxnSpPr>
          <p:nvPr/>
        </p:nvCxnSpPr>
        <p:spPr>
          <a:xfrm rot="10800000" flipV="1">
            <a:off x="6310180" y="4216279"/>
            <a:ext cx="2833820" cy="65685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67501A45-9DDA-4D21-8603-57C77BF21E39}"/>
              </a:ext>
            </a:extLst>
          </p:cNvPr>
          <p:cNvGrpSpPr/>
          <p:nvPr/>
        </p:nvGrpSpPr>
        <p:grpSpPr>
          <a:xfrm>
            <a:off x="366336" y="4863696"/>
            <a:ext cx="2123740" cy="1599634"/>
            <a:chOff x="366336" y="4863696"/>
            <a:chExt cx="2123740" cy="1599634"/>
          </a:xfrm>
        </p:grpSpPr>
        <p:sp>
          <p:nvSpPr>
            <p:cNvPr id="24" name="Freeform 10">
              <a:extLst>
                <a:ext uri="{FF2B5EF4-FFF2-40B4-BE49-F238E27FC236}">
                  <a16:creationId xmlns:a16="http://schemas.microsoft.com/office/drawing/2014/main" id="{9B6A95DF-8A49-4D28-8426-BADE3CF08B35}"/>
                </a:ext>
              </a:extLst>
            </p:cNvPr>
            <p:cNvSpPr>
              <a:spLocks/>
            </p:cNvSpPr>
            <p:nvPr/>
          </p:nvSpPr>
          <p:spPr bwMode="auto">
            <a:xfrm>
              <a:off x="1885501" y="5212535"/>
              <a:ext cx="403050" cy="431363"/>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chemeClr val="bg1">
                <a:lumMod val="50000"/>
              </a:schemeClr>
            </a:solidFill>
            <a:ln>
              <a:noFill/>
            </a:ln>
          </p:spPr>
          <p:txBody>
            <a:bodyPr vert="horz" wrap="square" lIns="93260" tIns="46630" rIns="93260" bIns="46630" numCol="1" anchor="t" anchorCtr="0" compatLnSpc="1">
              <a:prstTxWarp prst="textNoShape">
                <a:avLst/>
              </a:prstTxWarp>
            </a:bodyPr>
            <a:lstStyle/>
            <a:p>
              <a:endParaRPr lang="en-US" sz="1836">
                <a:solidFill>
                  <a:srgbClr val="505050"/>
                </a:solidFill>
              </a:endParaRPr>
            </a:p>
          </p:txBody>
        </p:sp>
        <p:sp>
          <p:nvSpPr>
            <p:cNvPr id="25" name="Freeform 10">
              <a:extLst>
                <a:ext uri="{FF2B5EF4-FFF2-40B4-BE49-F238E27FC236}">
                  <a16:creationId xmlns:a16="http://schemas.microsoft.com/office/drawing/2014/main" id="{2D55F5F7-1C25-41C2-84CD-64D5EA615C22}"/>
                </a:ext>
              </a:extLst>
            </p:cNvPr>
            <p:cNvSpPr>
              <a:spLocks/>
            </p:cNvSpPr>
            <p:nvPr/>
          </p:nvSpPr>
          <p:spPr bwMode="auto">
            <a:xfrm>
              <a:off x="2087026" y="6031967"/>
              <a:ext cx="403050" cy="431363"/>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chemeClr val="bg1">
                <a:lumMod val="50000"/>
              </a:schemeClr>
            </a:solidFill>
            <a:ln>
              <a:noFill/>
            </a:ln>
          </p:spPr>
          <p:txBody>
            <a:bodyPr vert="horz" wrap="square" lIns="93260" tIns="46630" rIns="93260" bIns="46630" numCol="1" anchor="t" anchorCtr="0" compatLnSpc="1">
              <a:prstTxWarp prst="textNoShape">
                <a:avLst/>
              </a:prstTxWarp>
            </a:bodyPr>
            <a:lstStyle/>
            <a:p>
              <a:endParaRPr lang="en-US" sz="1836">
                <a:solidFill>
                  <a:srgbClr val="505050"/>
                </a:solidFill>
              </a:endParaRPr>
            </a:p>
          </p:txBody>
        </p:sp>
        <p:sp>
          <p:nvSpPr>
            <p:cNvPr id="26" name="Freeform 10">
              <a:extLst>
                <a:ext uri="{FF2B5EF4-FFF2-40B4-BE49-F238E27FC236}">
                  <a16:creationId xmlns:a16="http://schemas.microsoft.com/office/drawing/2014/main" id="{3A8C983B-32E6-4330-A1C4-A4125DB441B8}"/>
                </a:ext>
              </a:extLst>
            </p:cNvPr>
            <p:cNvSpPr>
              <a:spLocks/>
            </p:cNvSpPr>
            <p:nvPr/>
          </p:nvSpPr>
          <p:spPr bwMode="auto">
            <a:xfrm>
              <a:off x="1482451" y="5848437"/>
              <a:ext cx="403050" cy="431363"/>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chemeClr val="bg1">
                <a:lumMod val="50000"/>
              </a:schemeClr>
            </a:solidFill>
            <a:ln>
              <a:noFill/>
            </a:ln>
          </p:spPr>
          <p:txBody>
            <a:bodyPr vert="horz" wrap="square" lIns="93260" tIns="46630" rIns="93260" bIns="46630" numCol="1" anchor="t" anchorCtr="0" compatLnSpc="1">
              <a:prstTxWarp prst="textNoShape">
                <a:avLst/>
              </a:prstTxWarp>
            </a:bodyPr>
            <a:lstStyle/>
            <a:p>
              <a:endParaRPr lang="en-US" sz="1836">
                <a:solidFill>
                  <a:srgbClr val="505050"/>
                </a:solidFill>
              </a:endParaRPr>
            </a:p>
          </p:txBody>
        </p:sp>
        <p:grpSp>
          <p:nvGrpSpPr>
            <p:cNvPr id="19" name="On-Premises Building">
              <a:extLst>
                <a:ext uri="{FF2B5EF4-FFF2-40B4-BE49-F238E27FC236}">
                  <a16:creationId xmlns:a16="http://schemas.microsoft.com/office/drawing/2014/main" id="{4F3F0F1D-6D2D-407E-ADCF-48B13611584B}"/>
                </a:ext>
              </a:extLst>
            </p:cNvPr>
            <p:cNvGrpSpPr/>
            <p:nvPr/>
          </p:nvGrpSpPr>
          <p:grpSpPr>
            <a:xfrm>
              <a:off x="366336" y="4863696"/>
              <a:ext cx="1042485" cy="1481142"/>
              <a:chOff x="4410437" y="5171160"/>
              <a:chExt cx="871461" cy="1238332"/>
            </a:xfrm>
          </p:grpSpPr>
          <p:sp>
            <p:nvSpPr>
              <p:cNvPr id="20" name="Freeform 12">
                <a:extLst>
                  <a:ext uri="{FF2B5EF4-FFF2-40B4-BE49-F238E27FC236}">
                    <a16:creationId xmlns:a16="http://schemas.microsoft.com/office/drawing/2014/main" id="{3B16E47E-FE64-4BA9-A4E9-E76C8318F6BC}"/>
                  </a:ext>
                </a:extLst>
              </p:cNvPr>
              <p:cNvSpPr>
                <a:spLocks noEditPoints="1"/>
              </p:cNvSpPr>
              <p:nvPr/>
            </p:nvSpPr>
            <p:spPr bwMode="auto">
              <a:xfrm>
                <a:off x="4942457" y="5171160"/>
                <a:ext cx="26858" cy="68574"/>
              </a:xfrm>
              <a:custGeom>
                <a:avLst/>
                <a:gdLst>
                  <a:gd name="T0" fmla="*/ 20 w 20"/>
                  <a:gd name="T1" fmla="*/ 0 h 51"/>
                  <a:gd name="T2" fmla="*/ 0 w 20"/>
                  <a:gd name="T3" fmla="*/ 51 h 51"/>
                  <a:gd name="T4" fmla="*/ 0 w 20"/>
                  <a:gd name="T5" fmla="*/ 51 h 51"/>
                  <a:gd name="T6" fmla="*/ 1 w 20"/>
                  <a:gd name="T7" fmla="*/ 46 h 51"/>
                  <a:gd name="T8" fmla="*/ 2 w 20"/>
                  <a:gd name="T9" fmla="*/ 43 h 51"/>
                  <a:gd name="T10" fmla="*/ 4 w 20"/>
                  <a:gd name="T11" fmla="*/ 36 h 51"/>
                  <a:gd name="T12" fmla="*/ 4 w 20"/>
                  <a:gd name="T13" fmla="*/ 34 h 51"/>
                  <a:gd name="T14" fmla="*/ 7 w 20"/>
                  <a:gd name="T15" fmla="*/ 27 h 51"/>
                  <a:gd name="T16" fmla="*/ 7 w 20"/>
                  <a:gd name="T17" fmla="*/ 25 h 51"/>
                  <a:gd name="T18" fmla="*/ 11 w 20"/>
                  <a:gd name="T19" fmla="*/ 18 h 51"/>
                  <a:gd name="T20" fmla="*/ 11 w 20"/>
                  <a:gd name="T21" fmla="*/ 17 h 51"/>
                  <a:gd name="T22" fmla="*/ 15 w 20"/>
                  <a:gd name="T23" fmla="*/ 8 h 51"/>
                  <a:gd name="T24" fmla="*/ 15 w 20"/>
                  <a:gd name="T25" fmla="*/ 8 h 51"/>
                  <a:gd name="T26" fmla="*/ 20 w 20"/>
                  <a:gd name="T27" fmla="*/ 0 h 51"/>
                  <a:gd name="T28" fmla="*/ 20 w 20"/>
                  <a:gd name="T29" fmla="*/ 0 h 51"/>
                  <a:gd name="T30" fmla="*/ 20 w 20"/>
                  <a:gd name="T31" fmla="*/ 0 h 51"/>
                  <a:gd name="T32" fmla="*/ 20 w 20"/>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1">
                    <a:moveTo>
                      <a:pt x="20" y="0"/>
                    </a:moveTo>
                    <a:cubicBezTo>
                      <a:pt x="10" y="16"/>
                      <a:pt x="4" y="33"/>
                      <a:pt x="0" y="51"/>
                    </a:cubicBezTo>
                    <a:cubicBezTo>
                      <a:pt x="0" y="51"/>
                      <a:pt x="0" y="51"/>
                      <a:pt x="0" y="51"/>
                    </a:cubicBezTo>
                    <a:cubicBezTo>
                      <a:pt x="1" y="49"/>
                      <a:pt x="1" y="48"/>
                      <a:pt x="1" y="46"/>
                    </a:cubicBezTo>
                    <a:cubicBezTo>
                      <a:pt x="2" y="45"/>
                      <a:pt x="2" y="44"/>
                      <a:pt x="2" y="43"/>
                    </a:cubicBezTo>
                    <a:cubicBezTo>
                      <a:pt x="3" y="41"/>
                      <a:pt x="3" y="39"/>
                      <a:pt x="4" y="36"/>
                    </a:cubicBezTo>
                    <a:cubicBezTo>
                      <a:pt x="4" y="36"/>
                      <a:pt x="4" y="35"/>
                      <a:pt x="4" y="34"/>
                    </a:cubicBezTo>
                    <a:cubicBezTo>
                      <a:pt x="5" y="32"/>
                      <a:pt x="6" y="29"/>
                      <a:pt x="7" y="27"/>
                    </a:cubicBezTo>
                    <a:cubicBezTo>
                      <a:pt x="7" y="26"/>
                      <a:pt x="7" y="26"/>
                      <a:pt x="7" y="25"/>
                    </a:cubicBezTo>
                    <a:cubicBezTo>
                      <a:pt x="8" y="23"/>
                      <a:pt x="9" y="20"/>
                      <a:pt x="11" y="18"/>
                    </a:cubicBezTo>
                    <a:cubicBezTo>
                      <a:pt x="11" y="17"/>
                      <a:pt x="11" y="17"/>
                      <a:pt x="11" y="17"/>
                    </a:cubicBezTo>
                    <a:cubicBezTo>
                      <a:pt x="12" y="14"/>
                      <a:pt x="14" y="11"/>
                      <a:pt x="15" y="8"/>
                    </a:cubicBezTo>
                    <a:cubicBezTo>
                      <a:pt x="15" y="8"/>
                      <a:pt x="15" y="8"/>
                      <a:pt x="15" y="8"/>
                    </a:cubicBezTo>
                    <a:cubicBezTo>
                      <a:pt x="17" y="5"/>
                      <a:pt x="18" y="3"/>
                      <a:pt x="20" y="0"/>
                    </a:cubicBezTo>
                    <a:moveTo>
                      <a:pt x="20" y="0"/>
                    </a:moveTo>
                    <a:cubicBezTo>
                      <a:pt x="20" y="0"/>
                      <a:pt x="20" y="0"/>
                      <a:pt x="20" y="0"/>
                    </a:cubicBezTo>
                    <a:cubicBezTo>
                      <a:pt x="20" y="0"/>
                      <a:pt x="20" y="0"/>
                      <a:pt x="20" y="0"/>
                    </a:cubicBezTo>
                  </a:path>
                </a:pathLst>
              </a:custGeom>
              <a:solidFill>
                <a:srgbClr val="7F8FA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27" name="Rectangle 14">
                <a:extLst>
                  <a:ext uri="{FF2B5EF4-FFF2-40B4-BE49-F238E27FC236}">
                    <a16:creationId xmlns:a16="http://schemas.microsoft.com/office/drawing/2014/main" id="{A3AA1E15-7C67-4500-B9F4-75DA30F246A8}"/>
                  </a:ext>
                </a:extLst>
              </p:cNvPr>
              <p:cNvSpPr>
                <a:spLocks noChangeArrowheads="1"/>
              </p:cNvSpPr>
              <p:nvPr/>
            </p:nvSpPr>
            <p:spPr bwMode="auto">
              <a:xfrm>
                <a:off x="4741878" y="5239734"/>
                <a:ext cx="540020" cy="1169758"/>
              </a:xfrm>
              <a:prstGeom prst="rect">
                <a:avLst/>
              </a:prstGeom>
              <a:solidFill>
                <a:srgbClr val="8686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29" name="Rectangle 15">
                <a:extLst>
                  <a:ext uri="{FF2B5EF4-FFF2-40B4-BE49-F238E27FC236}">
                    <a16:creationId xmlns:a16="http://schemas.microsoft.com/office/drawing/2014/main" id="{CEAD4D61-5055-42AB-8321-00ADDC4020AD}"/>
                  </a:ext>
                </a:extLst>
              </p:cNvPr>
              <p:cNvSpPr>
                <a:spLocks noChangeArrowheads="1"/>
              </p:cNvSpPr>
              <p:nvPr/>
            </p:nvSpPr>
            <p:spPr bwMode="auto">
              <a:xfrm>
                <a:off x="4741878" y="5239734"/>
                <a:ext cx="540020" cy="11697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30" name="Rectangle 16">
                <a:extLst>
                  <a:ext uri="{FF2B5EF4-FFF2-40B4-BE49-F238E27FC236}">
                    <a16:creationId xmlns:a16="http://schemas.microsoft.com/office/drawing/2014/main" id="{7B6EC9DF-87E5-4490-A7B8-E5051244B341}"/>
                  </a:ext>
                </a:extLst>
              </p:cNvPr>
              <p:cNvSpPr>
                <a:spLocks noChangeArrowheads="1"/>
              </p:cNvSpPr>
              <p:nvPr/>
            </p:nvSpPr>
            <p:spPr bwMode="auto">
              <a:xfrm>
                <a:off x="4796166" y="5796326"/>
                <a:ext cx="434302"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31" name="Rectangle 17">
                <a:extLst>
                  <a:ext uri="{FF2B5EF4-FFF2-40B4-BE49-F238E27FC236}">
                    <a16:creationId xmlns:a16="http://schemas.microsoft.com/office/drawing/2014/main" id="{CAAE9753-0A34-4C2D-8BD4-386BCA238F05}"/>
                  </a:ext>
                </a:extLst>
              </p:cNvPr>
              <p:cNvSpPr>
                <a:spLocks noChangeArrowheads="1"/>
              </p:cNvSpPr>
              <p:nvPr/>
            </p:nvSpPr>
            <p:spPr bwMode="auto">
              <a:xfrm>
                <a:off x="4796166" y="5796326"/>
                <a:ext cx="434302"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32" name="Rectangle 18">
                <a:extLst>
                  <a:ext uri="{FF2B5EF4-FFF2-40B4-BE49-F238E27FC236}">
                    <a16:creationId xmlns:a16="http://schemas.microsoft.com/office/drawing/2014/main" id="{D45DC414-E103-42EC-84DC-09F8A68B16D8}"/>
                  </a:ext>
                </a:extLst>
              </p:cNvPr>
              <p:cNvSpPr>
                <a:spLocks noChangeArrowheads="1"/>
              </p:cNvSpPr>
              <p:nvPr/>
            </p:nvSpPr>
            <p:spPr bwMode="auto">
              <a:xfrm>
                <a:off x="4796166" y="5918045"/>
                <a:ext cx="434302" cy="6914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33" name="Rectangle 19">
                <a:extLst>
                  <a:ext uri="{FF2B5EF4-FFF2-40B4-BE49-F238E27FC236}">
                    <a16:creationId xmlns:a16="http://schemas.microsoft.com/office/drawing/2014/main" id="{19312979-203C-4A65-A055-B5EFEB708E62}"/>
                  </a:ext>
                </a:extLst>
              </p:cNvPr>
              <p:cNvSpPr>
                <a:spLocks noChangeArrowheads="1"/>
              </p:cNvSpPr>
              <p:nvPr/>
            </p:nvSpPr>
            <p:spPr bwMode="auto">
              <a:xfrm>
                <a:off x="4796166" y="5918045"/>
                <a:ext cx="434302"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35" name="Rectangle 20">
                <a:extLst>
                  <a:ext uri="{FF2B5EF4-FFF2-40B4-BE49-F238E27FC236}">
                    <a16:creationId xmlns:a16="http://schemas.microsoft.com/office/drawing/2014/main" id="{0C4519D7-368C-4A70-9951-8925D835E46D}"/>
                  </a:ext>
                </a:extLst>
              </p:cNvPr>
              <p:cNvSpPr>
                <a:spLocks noChangeArrowheads="1"/>
              </p:cNvSpPr>
              <p:nvPr/>
            </p:nvSpPr>
            <p:spPr bwMode="auto">
              <a:xfrm>
                <a:off x="4796166" y="6038621"/>
                <a:ext cx="434302"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36" name="Rectangle 21">
                <a:extLst>
                  <a:ext uri="{FF2B5EF4-FFF2-40B4-BE49-F238E27FC236}">
                    <a16:creationId xmlns:a16="http://schemas.microsoft.com/office/drawing/2014/main" id="{E98B782B-EF6C-48E5-908D-8F7063984DF2}"/>
                  </a:ext>
                </a:extLst>
              </p:cNvPr>
              <p:cNvSpPr>
                <a:spLocks noChangeArrowheads="1"/>
              </p:cNvSpPr>
              <p:nvPr/>
            </p:nvSpPr>
            <p:spPr bwMode="auto">
              <a:xfrm>
                <a:off x="4796166" y="6038621"/>
                <a:ext cx="434302"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37" name="Rectangle 22">
                <a:extLst>
                  <a:ext uri="{FF2B5EF4-FFF2-40B4-BE49-F238E27FC236}">
                    <a16:creationId xmlns:a16="http://schemas.microsoft.com/office/drawing/2014/main" id="{0E1D6DE3-62B5-46D6-AB28-588B0F78DF46}"/>
                  </a:ext>
                </a:extLst>
              </p:cNvPr>
              <p:cNvSpPr>
                <a:spLocks noChangeArrowheads="1"/>
              </p:cNvSpPr>
              <p:nvPr/>
            </p:nvSpPr>
            <p:spPr bwMode="auto">
              <a:xfrm>
                <a:off x="4796166" y="6158625"/>
                <a:ext cx="434302" cy="7086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38" name="Rectangle 23">
                <a:extLst>
                  <a:ext uri="{FF2B5EF4-FFF2-40B4-BE49-F238E27FC236}">
                    <a16:creationId xmlns:a16="http://schemas.microsoft.com/office/drawing/2014/main" id="{302FC5EE-0D8F-4692-8A7C-CC82F70758CA}"/>
                  </a:ext>
                </a:extLst>
              </p:cNvPr>
              <p:cNvSpPr>
                <a:spLocks noChangeArrowheads="1"/>
              </p:cNvSpPr>
              <p:nvPr/>
            </p:nvSpPr>
            <p:spPr bwMode="auto">
              <a:xfrm>
                <a:off x="4796166" y="6158625"/>
                <a:ext cx="434302" cy="7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39" name="Rectangle 24">
                <a:extLst>
                  <a:ext uri="{FF2B5EF4-FFF2-40B4-BE49-F238E27FC236}">
                    <a16:creationId xmlns:a16="http://schemas.microsoft.com/office/drawing/2014/main" id="{68D29DFB-DF82-442F-86BA-1D7B3CADEE93}"/>
                  </a:ext>
                </a:extLst>
              </p:cNvPr>
              <p:cNvSpPr>
                <a:spLocks noChangeArrowheads="1"/>
              </p:cNvSpPr>
              <p:nvPr/>
            </p:nvSpPr>
            <p:spPr bwMode="auto">
              <a:xfrm>
                <a:off x="4796166" y="5433455"/>
                <a:ext cx="434302"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40" name="Rectangle 25">
                <a:extLst>
                  <a:ext uri="{FF2B5EF4-FFF2-40B4-BE49-F238E27FC236}">
                    <a16:creationId xmlns:a16="http://schemas.microsoft.com/office/drawing/2014/main" id="{7DFD1C99-ED0E-4A02-B0B7-E05A22E11F1C}"/>
                  </a:ext>
                </a:extLst>
              </p:cNvPr>
              <p:cNvSpPr>
                <a:spLocks noChangeArrowheads="1"/>
              </p:cNvSpPr>
              <p:nvPr/>
            </p:nvSpPr>
            <p:spPr bwMode="auto">
              <a:xfrm>
                <a:off x="4796166" y="5554031"/>
                <a:ext cx="434302"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41" name="Rectangle 26">
                <a:extLst>
                  <a:ext uri="{FF2B5EF4-FFF2-40B4-BE49-F238E27FC236}">
                    <a16:creationId xmlns:a16="http://schemas.microsoft.com/office/drawing/2014/main" id="{59E07E74-C935-4773-91E1-A04A84A78B30}"/>
                  </a:ext>
                </a:extLst>
              </p:cNvPr>
              <p:cNvSpPr>
                <a:spLocks noChangeArrowheads="1"/>
              </p:cNvSpPr>
              <p:nvPr/>
            </p:nvSpPr>
            <p:spPr bwMode="auto">
              <a:xfrm>
                <a:off x="4796166" y="5675750"/>
                <a:ext cx="434302" cy="6914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42" name="Rectangle 27">
                <a:extLst>
                  <a:ext uri="{FF2B5EF4-FFF2-40B4-BE49-F238E27FC236}">
                    <a16:creationId xmlns:a16="http://schemas.microsoft.com/office/drawing/2014/main" id="{326EAC15-8BE4-4AE1-8AE8-A1DF52671765}"/>
                  </a:ext>
                </a:extLst>
              </p:cNvPr>
              <p:cNvSpPr>
                <a:spLocks noChangeArrowheads="1"/>
              </p:cNvSpPr>
              <p:nvPr/>
            </p:nvSpPr>
            <p:spPr bwMode="auto">
              <a:xfrm>
                <a:off x="4796166" y="5675750"/>
                <a:ext cx="434302"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43" name="Rectangle 28">
                <a:extLst>
                  <a:ext uri="{FF2B5EF4-FFF2-40B4-BE49-F238E27FC236}">
                    <a16:creationId xmlns:a16="http://schemas.microsoft.com/office/drawing/2014/main" id="{C92E3833-252F-4E3D-9E98-519A8EA3E3E0}"/>
                  </a:ext>
                </a:extLst>
              </p:cNvPr>
              <p:cNvSpPr>
                <a:spLocks noChangeArrowheads="1"/>
              </p:cNvSpPr>
              <p:nvPr/>
            </p:nvSpPr>
            <p:spPr bwMode="auto">
              <a:xfrm>
                <a:off x="4796166" y="5312880"/>
                <a:ext cx="434302" cy="6914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44" name="Freeform 29">
                <a:extLst>
                  <a:ext uri="{FF2B5EF4-FFF2-40B4-BE49-F238E27FC236}">
                    <a16:creationId xmlns:a16="http://schemas.microsoft.com/office/drawing/2014/main" id="{467F8C95-6924-4FF3-9E57-30ACFDC7BD6F}"/>
                  </a:ext>
                </a:extLst>
              </p:cNvPr>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close/>
                  </a:path>
                </a:pathLst>
              </a:custGeom>
              <a:solidFill>
                <a:schemeClr val="accent6">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45" name="Freeform 30">
                <a:extLst>
                  <a:ext uri="{FF2B5EF4-FFF2-40B4-BE49-F238E27FC236}">
                    <a16:creationId xmlns:a16="http://schemas.microsoft.com/office/drawing/2014/main" id="{8EA467DB-5C8E-4036-AA07-0D76E8D1E65D}"/>
                  </a:ext>
                </a:extLst>
              </p:cNvPr>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46" name="Rectangle 31">
                <a:extLst>
                  <a:ext uri="{FF2B5EF4-FFF2-40B4-BE49-F238E27FC236}">
                    <a16:creationId xmlns:a16="http://schemas.microsoft.com/office/drawing/2014/main" id="{0CE76D59-E85F-446B-B79E-A7E808F08022}"/>
                  </a:ext>
                </a:extLst>
              </p:cNvPr>
              <p:cNvSpPr>
                <a:spLocks noChangeArrowheads="1"/>
              </p:cNvSpPr>
              <p:nvPr/>
            </p:nvSpPr>
            <p:spPr bwMode="auto">
              <a:xfrm>
                <a:off x="4796166" y="5796326"/>
                <a:ext cx="242295"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47" name="Rectangle 32">
                <a:extLst>
                  <a:ext uri="{FF2B5EF4-FFF2-40B4-BE49-F238E27FC236}">
                    <a16:creationId xmlns:a16="http://schemas.microsoft.com/office/drawing/2014/main" id="{3292318B-7AC9-4E99-B23E-4C4036ACF6DB}"/>
                  </a:ext>
                </a:extLst>
              </p:cNvPr>
              <p:cNvSpPr>
                <a:spLocks noChangeArrowheads="1"/>
              </p:cNvSpPr>
              <p:nvPr/>
            </p:nvSpPr>
            <p:spPr bwMode="auto">
              <a:xfrm>
                <a:off x="4796166" y="5796326"/>
                <a:ext cx="242295"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48" name="Rectangle 33">
                <a:extLst>
                  <a:ext uri="{FF2B5EF4-FFF2-40B4-BE49-F238E27FC236}">
                    <a16:creationId xmlns:a16="http://schemas.microsoft.com/office/drawing/2014/main" id="{CC82CDFA-FB2C-484E-89BB-8ACF46A37379}"/>
                  </a:ext>
                </a:extLst>
              </p:cNvPr>
              <p:cNvSpPr>
                <a:spLocks noChangeArrowheads="1"/>
              </p:cNvSpPr>
              <p:nvPr/>
            </p:nvSpPr>
            <p:spPr bwMode="auto">
              <a:xfrm>
                <a:off x="4796166" y="5918045"/>
                <a:ext cx="242295" cy="6914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49" name="Rectangle 34">
                <a:extLst>
                  <a:ext uri="{FF2B5EF4-FFF2-40B4-BE49-F238E27FC236}">
                    <a16:creationId xmlns:a16="http://schemas.microsoft.com/office/drawing/2014/main" id="{62F8B806-B080-4AF4-91CD-A4BABA5134AC}"/>
                  </a:ext>
                </a:extLst>
              </p:cNvPr>
              <p:cNvSpPr>
                <a:spLocks noChangeArrowheads="1"/>
              </p:cNvSpPr>
              <p:nvPr/>
            </p:nvSpPr>
            <p:spPr bwMode="auto">
              <a:xfrm>
                <a:off x="4796166" y="5918045"/>
                <a:ext cx="242295"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50" name="Rectangle 35">
                <a:extLst>
                  <a:ext uri="{FF2B5EF4-FFF2-40B4-BE49-F238E27FC236}">
                    <a16:creationId xmlns:a16="http://schemas.microsoft.com/office/drawing/2014/main" id="{5443962F-53F7-479E-B56C-10233844B987}"/>
                  </a:ext>
                </a:extLst>
              </p:cNvPr>
              <p:cNvSpPr>
                <a:spLocks noChangeArrowheads="1"/>
              </p:cNvSpPr>
              <p:nvPr/>
            </p:nvSpPr>
            <p:spPr bwMode="auto">
              <a:xfrm>
                <a:off x="4796166" y="6038621"/>
                <a:ext cx="242295"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51" name="Rectangle 36">
                <a:extLst>
                  <a:ext uri="{FF2B5EF4-FFF2-40B4-BE49-F238E27FC236}">
                    <a16:creationId xmlns:a16="http://schemas.microsoft.com/office/drawing/2014/main" id="{7774091C-5CBB-4D57-A2F9-29FE120A5F8A}"/>
                  </a:ext>
                </a:extLst>
              </p:cNvPr>
              <p:cNvSpPr>
                <a:spLocks noChangeArrowheads="1"/>
              </p:cNvSpPr>
              <p:nvPr/>
            </p:nvSpPr>
            <p:spPr bwMode="auto">
              <a:xfrm>
                <a:off x="4796166" y="6038621"/>
                <a:ext cx="242295"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52" name="Rectangle 37">
                <a:extLst>
                  <a:ext uri="{FF2B5EF4-FFF2-40B4-BE49-F238E27FC236}">
                    <a16:creationId xmlns:a16="http://schemas.microsoft.com/office/drawing/2014/main" id="{06C64FC0-7677-4DEE-8852-62A5A2C5C5E5}"/>
                  </a:ext>
                </a:extLst>
              </p:cNvPr>
              <p:cNvSpPr>
                <a:spLocks noChangeArrowheads="1"/>
              </p:cNvSpPr>
              <p:nvPr/>
            </p:nvSpPr>
            <p:spPr bwMode="auto">
              <a:xfrm>
                <a:off x="4796166" y="6158625"/>
                <a:ext cx="242295" cy="7086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53" name="Rectangle 38">
                <a:extLst>
                  <a:ext uri="{FF2B5EF4-FFF2-40B4-BE49-F238E27FC236}">
                    <a16:creationId xmlns:a16="http://schemas.microsoft.com/office/drawing/2014/main" id="{7261B887-DE08-49C3-AC12-FD030699E19B}"/>
                  </a:ext>
                </a:extLst>
              </p:cNvPr>
              <p:cNvSpPr>
                <a:spLocks noChangeArrowheads="1"/>
              </p:cNvSpPr>
              <p:nvPr/>
            </p:nvSpPr>
            <p:spPr bwMode="auto">
              <a:xfrm>
                <a:off x="4796166" y="6158625"/>
                <a:ext cx="242295" cy="7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54" name="Rectangle 39">
                <a:extLst>
                  <a:ext uri="{FF2B5EF4-FFF2-40B4-BE49-F238E27FC236}">
                    <a16:creationId xmlns:a16="http://schemas.microsoft.com/office/drawing/2014/main" id="{0540E1B9-AB87-441F-9158-58FEBB95115E}"/>
                  </a:ext>
                </a:extLst>
              </p:cNvPr>
              <p:cNvSpPr>
                <a:spLocks noChangeArrowheads="1"/>
              </p:cNvSpPr>
              <p:nvPr/>
            </p:nvSpPr>
            <p:spPr bwMode="auto">
              <a:xfrm>
                <a:off x="4796166" y="5675750"/>
                <a:ext cx="242295" cy="6914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55" name="Rectangle 40">
                <a:extLst>
                  <a:ext uri="{FF2B5EF4-FFF2-40B4-BE49-F238E27FC236}">
                    <a16:creationId xmlns:a16="http://schemas.microsoft.com/office/drawing/2014/main" id="{5E7A66E7-B743-4963-9F9F-E64360757046}"/>
                  </a:ext>
                </a:extLst>
              </p:cNvPr>
              <p:cNvSpPr>
                <a:spLocks noChangeArrowheads="1"/>
              </p:cNvSpPr>
              <p:nvPr/>
            </p:nvSpPr>
            <p:spPr bwMode="auto">
              <a:xfrm>
                <a:off x="4796166" y="5675750"/>
                <a:ext cx="242295"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56" name="Rectangle 41">
                <a:extLst>
                  <a:ext uri="{FF2B5EF4-FFF2-40B4-BE49-F238E27FC236}">
                    <a16:creationId xmlns:a16="http://schemas.microsoft.com/office/drawing/2014/main" id="{BE489E95-D766-41B3-86FA-F8F2ACA1558D}"/>
                  </a:ext>
                </a:extLst>
              </p:cNvPr>
              <p:cNvSpPr>
                <a:spLocks noChangeArrowheads="1"/>
              </p:cNvSpPr>
              <p:nvPr/>
            </p:nvSpPr>
            <p:spPr bwMode="auto">
              <a:xfrm>
                <a:off x="4410437" y="5735181"/>
                <a:ext cx="540020" cy="674311"/>
              </a:xfrm>
              <a:prstGeom prst="rect">
                <a:avLst/>
              </a:prstGeom>
              <a:solidFill>
                <a:srgbClr val="8686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57" name="Rectangle 42">
                <a:extLst>
                  <a:ext uri="{FF2B5EF4-FFF2-40B4-BE49-F238E27FC236}">
                    <a16:creationId xmlns:a16="http://schemas.microsoft.com/office/drawing/2014/main" id="{6EC3DDE8-CB9D-4AFC-A77C-89D05AE5B211}"/>
                  </a:ext>
                </a:extLst>
              </p:cNvPr>
              <p:cNvSpPr>
                <a:spLocks noChangeArrowheads="1"/>
              </p:cNvSpPr>
              <p:nvPr/>
            </p:nvSpPr>
            <p:spPr bwMode="auto">
              <a:xfrm>
                <a:off x="4707020" y="6272344"/>
                <a:ext cx="70289" cy="13714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58" name="Rectangle 43">
                <a:extLst>
                  <a:ext uri="{FF2B5EF4-FFF2-40B4-BE49-F238E27FC236}">
                    <a16:creationId xmlns:a16="http://schemas.microsoft.com/office/drawing/2014/main" id="{52C718D0-B041-4267-885C-E8FF0DDC8C29}"/>
                  </a:ext>
                </a:extLst>
              </p:cNvPr>
              <p:cNvSpPr>
                <a:spLocks noChangeArrowheads="1"/>
              </p:cNvSpPr>
              <p:nvPr/>
            </p:nvSpPr>
            <p:spPr bwMode="auto">
              <a:xfrm>
                <a:off x="4586444" y="6272344"/>
                <a:ext cx="68574" cy="13714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59" name="Rectangle 44">
                <a:extLst>
                  <a:ext uri="{FF2B5EF4-FFF2-40B4-BE49-F238E27FC236}">
                    <a16:creationId xmlns:a16="http://schemas.microsoft.com/office/drawing/2014/main" id="{1A2C6C42-BA3E-41A7-A17C-AF2F458CF2FA}"/>
                  </a:ext>
                </a:extLst>
              </p:cNvPr>
              <p:cNvSpPr>
                <a:spLocks noChangeArrowheads="1"/>
              </p:cNvSpPr>
              <p:nvPr/>
            </p:nvSpPr>
            <p:spPr bwMode="auto">
              <a:xfrm>
                <a:off x="4464153" y="5796326"/>
                <a:ext cx="434873"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60" name="Rectangle 45">
                <a:extLst>
                  <a:ext uri="{FF2B5EF4-FFF2-40B4-BE49-F238E27FC236}">
                    <a16:creationId xmlns:a16="http://schemas.microsoft.com/office/drawing/2014/main" id="{FBA38EF8-1A0F-446D-B47E-D2C7D25384DF}"/>
                  </a:ext>
                </a:extLst>
              </p:cNvPr>
              <p:cNvSpPr>
                <a:spLocks noChangeArrowheads="1"/>
              </p:cNvSpPr>
              <p:nvPr/>
            </p:nvSpPr>
            <p:spPr bwMode="auto">
              <a:xfrm>
                <a:off x="4464153" y="5918045"/>
                <a:ext cx="434873" cy="6914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61" name="Rectangle 46">
                <a:extLst>
                  <a:ext uri="{FF2B5EF4-FFF2-40B4-BE49-F238E27FC236}">
                    <a16:creationId xmlns:a16="http://schemas.microsoft.com/office/drawing/2014/main" id="{894BB0D5-4FE7-4CF8-BE3C-19EAE0D56595}"/>
                  </a:ext>
                </a:extLst>
              </p:cNvPr>
              <p:cNvSpPr>
                <a:spLocks noChangeArrowheads="1"/>
              </p:cNvSpPr>
              <p:nvPr/>
            </p:nvSpPr>
            <p:spPr bwMode="auto">
              <a:xfrm>
                <a:off x="4464153" y="6038621"/>
                <a:ext cx="434873"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62" name="Rectangle 47">
                <a:extLst>
                  <a:ext uri="{FF2B5EF4-FFF2-40B4-BE49-F238E27FC236}">
                    <a16:creationId xmlns:a16="http://schemas.microsoft.com/office/drawing/2014/main" id="{3E578804-E767-4B3C-87CA-C6E0A3299852}"/>
                  </a:ext>
                </a:extLst>
              </p:cNvPr>
              <p:cNvSpPr>
                <a:spLocks noChangeArrowheads="1"/>
              </p:cNvSpPr>
              <p:nvPr/>
            </p:nvSpPr>
            <p:spPr bwMode="auto">
              <a:xfrm>
                <a:off x="4464153" y="6158625"/>
                <a:ext cx="434873" cy="7086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grpSp>
      </p:grpSp>
      <p:grpSp>
        <p:nvGrpSpPr>
          <p:cNvPr id="3" name="Group 2">
            <a:extLst>
              <a:ext uri="{FF2B5EF4-FFF2-40B4-BE49-F238E27FC236}">
                <a16:creationId xmlns:a16="http://schemas.microsoft.com/office/drawing/2014/main" id="{B3CCA24A-2EE3-47B2-BE36-401300123AD5}"/>
              </a:ext>
            </a:extLst>
          </p:cNvPr>
          <p:cNvGrpSpPr/>
          <p:nvPr/>
        </p:nvGrpSpPr>
        <p:grpSpPr>
          <a:xfrm>
            <a:off x="9296400" y="2710500"/>
            <a:ext cx="2008021" cy="1847826"/>
            <a:chOff x="9296400" y="2710500"/>
            <a:chExt cx="2008021" cy="1847826"/>
          </a:xfrm>
        </p:grpSpPr>
        <p:sp>
          <p:nvSpPr>
            <p:cNvPr id="21" name="Freeform 10">
              <a:extLst>
                <a:ext uri="{FF2B5EF4-FFF2-40B4-BE49-F238E27FC236}">
                  <a16:creationId xmlns:a16="http://schemas.microsoft.com/office/drawing/2014/main" id="{8BE33D4D-744E-423E-9BD2-866A4C6601C2}"/>
                </a:ext>
              </a:extLst>
            </p:cNvPr>
            <p:cNvSpPr>
              <a:spLocks/>
            </p:cNvSpPr>
            <p:nvPr/>
          </p:nvSpPr>
          <p:spPr bwMode="auto">
            <a:xfrm>
              <a:off x="9699450" y="3307531"/>
              <a:ext cx="403050" cy="431363"/>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chemeClr val="bg1">
                <a:lumMod val="50000"/>
              </a:schemeClr>
            </a:solidFill>
            <a:ln>
              <a:noFill/>
            </a:ln>
          </p:spPr>
          <p:txBody>
            <a:bodyPr vert="horz" wrap="square" lIns="93260" tIns="46630" rIns="93260" bIns="46630" numCol="1" anchor="t" anchorCtr="0" compatLnSpc="1">
              <a:prstTxWarp prst="textNoShape">
                <a:avLst/>
              </a:prstTxWarp>
            </a:bodyPr>
            <a:lstStyle/>
            <a:p>
              <a:endParaRPr lang="en-US" sz="1836">
                <a:solidFill>
                  <a:srgbClr val="505050"/>
                </a:solidFill>
              </a:endParaRPr>
            </a:p>
          </p:txBody>
        </p:sp>
        <p:sp>
          <p:nvSpPr>
            <p:cNvPr id="22" name="Freeform 10">
              <a:extLst>
                <a:ext uri="{FF2B5EF4-FFF2-40B4-BE49-F238E27FC236}">
                  <a16:creationId xmlns:a16="http://schemas.microsoft.com/office/drawing/2014/main" id="{0E7E00AC-A0EC-4DF4-A350-0D0DB1781E91}"/>
                </a:ext>
              </a:extLst>
            </p:cNvPr>
            <p:cNvSpPr>
              <a:spLocks/>
            </p:cNvSpPr>
            <p:nvPr/>
          </p:nvSpPr>
          <p:spPr bwMode="auto">
            <a:xfrm>
              <a:off x="9900975" y="4126963"/>
              <a:ext cx="403050" cy="431363"/>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chemeClr val="bg1">
                <a:lumMod val="50000"/>
              </a:schemeClr>
            </a:solidFill>
            <a:ln>
              <a:noFill/>
            </a:ln>
          </p:spPr>
          <p:txBody>
            <a:bodyPr vert="horz" wrap="square" lIns="93260" tIns="46630" rIns="93260" bIns="46630" numCol="1" anchor="t" anchorCtr="0" compatLnSpc="1">
              <a:prstTxWarp prst="textNoShape">
                <a:avLst/>
              </a:prstTxWarp>
            </a:bodyPr>
            <a:lstStyle/>
            <a:p>
              <a:endParaRPr lang="en-US" sz="1836">
                <a:solidFill>
                  <a:srgbClr val="505050"/>
                </a:solidFill>
              </a:endParaRPr>
            </a:p>
          </p:txBody>
        </p:sp>
        <p:sp>
          <p:nvSpPr>
            <p:cNvPr id="23" name="Freeform 10">
              <a:extLst>
                <a:ext uri="{FF2B5EF4-FFF2-40B4-BE49-F238E27FC236}">
                  <a16:creationId xmlns:a16="http://schemas.microsoft.com/office/drawing/2014/main" id="{B04C71F7-3263-4422-987B-A67D3B365833}"/>
                </a:ext>
              </a:extLst>
            </p:cNvPr>
            <p:cNvSpPr>
              <a:spLocks/>
            </p:cNvSpPr>
            <p:nvPr/>
          </p:nvSpPr>
          <p:spPr bwMode="auto">
            <a:xfrm>
              <a:off x="9296400" y="3943433"/>
              <a:ext cx="403050" cy="431363"/>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chemeClr val="bg1">
                <a:lumMod val="50000"/>
              </a:schemeClr>
            </a:solidFill>
            <a:ln>
              <a:noFill/>
            </a:ln>
          </p:spPr>
          <p:txBody>
            <a:bodyPr vert="horz" wrap="square" lIns="93260" tIns="46630" rIns="93260" bIns="46630" numCol="1" anchor="t" anchorCtr="0" compatLnSpc="1">
              <a:prstTxWarp prst="textNoShape">
                <a:avLst/>
              </a:prstTxWarp>
            </a:bodyPr>
            <a:lstStyle/>
            <a:p>
              <a:endParaRPr lang="en-US" sz="1836">
                <a:solidFill>
                  <a:srgbClr val="505050"/>
                </a:solidFill>
              </a:endParaRPr>
            </a:p>
          </p:txBody>
        </p:sp>
        <p:grpSp>
          <p:nvGrpSpPr>
            <p:cNvPr id="63" name="On-Premises Building">
              <a:extLst>
                <a:ext uri="{FF2B5EF4-FFF2-40B4-BE49-F238E27FC236}">
                  <a16:creationId xmlns:a16="http://schemas.microsoft.com/office/drawing/2014/main" id="{E6217852-C17D-487C-B5B8-69C35D1DB0E0}"/>
                </a:ext>
              </a:extLst>
            </p:cNvPr>
            <p:cNvGrpSpPr/>
            <p:nvPr/>
          </p:nvGrpSpPr>
          <p:grpSpPr>
            <a:xfrm>
              <a:off x="10261936" y="2710500"/>
              <a:ext cx="1042485" cy="1481142"/>
              <a:chOff x="4410437" y="5171160"/>
              <a:chExt cx="871461" cy="1238332"/>
            </a:xfrm>
          </p:grpSpPr>
          <p:sp>
            <p:nvSpPr>
              <p:cNvPr id="64" name="Freeform 12">
                <a:extLst>
                  <a:ext uri="{FF2B5EF4-FFF2-40B4-BE49-F238E27FC236}">
                    <a16:creationId xmlns:a16="http://schemas.microsoft.com/office/drawing/2014/main" id="{845ED96A-B401-42C8-8B34-B80104C365E6}"/>
                  </a:ext>
                </a:extLst>
              </p:cNvPr>
              <p:cNvSpPr>
                <a:spLocks noEditPoints="1"/>
              </p:cNvSpPr>
              <p:nvPr/>
            </p:nvSpPr>
            <p:spPr bwMode="auto">
              <a:xfrm>
                <a:off x="4942457" y="5171160"/>
                <a:ext cx="26858" cy="68574"/>
              </a:xfrm>
              <a:custGeom>
                <a:avLst/>
                <a:gdLst>
                  <a:gd name="T0" fmla="*/ 20 w 20"/>
                  <a:gd name="T1" fmla="*/ 0 h 51"/>
                  <a:gd name="T2" fmla="*/ 0 w 20"/>
                  <a:gd name="T3" fmla="*/ 51 h 51"/>
                  <a:gd name="T4" fmla="*/ 0 w 20"/>
                  <a:gd name="T5" fmla="*/ 51 h 51"/>
                  <a:gd name="T6" fmla="*/ 1 w 20"/>
                  <a:gd name="T7" fmla="*/ 46 h 51"/>
                  <a:gd name="T8" fmla="*/ 2 w 20"/>
                  <a:gd name="T9" fmla="*/ 43 h 51"/>
                  <a:gd name="T10" fmla="*/ 4 w 20"/>
                  <a:gd name="T11" fmla="*/ 36 h 51"/>
                  <a:gd name="T12" fmla="*/ 4 w 20"/>
                  <a:gd name="T13" fmla="*/ 34 h 51"/>
                  <a:gd name="T14" fmla="*/ 7 w 20"/>
                  <a:gd name="T15" fmla="*/ 27 h 51"/>
                  <a:gd name="T16" fmla="*/ 7 w 20"/>
                  <a:gd name="T17" fmla="*/ 25 h 51"/>
                  <a:gd name="T18" fmla="*/ 11 w 20"/>
                  <a:gd name="T19" fmla="*/ 18 h 51"/>
                  <a:gd name="T20" fmla="*/ 11 w 20"/>
                  <a:gd name="T21" fmla="*/ 17 h 51"/>
                  <a:gd name="T22" fmla="*/ 15 w 20"/>
                  <a:gd name="T23" fmla="*/ 8 h 51"/>
                  <a:gd name="T24" fmla="*/ 15 w 20"/>
                  <a:gd name="T25" fmla="*/ 8 h 51"/>
                  <a:gd name="T26" fmla="*/ 20 w 20"/>
                  <a:gd name="T27" fmla="*/ 0 h 51"/>
                  <a:gd name="T28" fmla="*/ 20 w 20"/>
                  <a:gd name="T29" fmla="*/ 0 h 51"/>
                  <a:gd name="T30" fmla="*/ 20 w 20"/>
                  <a:gd name="T31" fmla="*/ 0 h 51"/>
                  <a:gd name="T32" fmla="*/ 20 w 20"/>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1">
                    <a:moveTo>
                      <a:pt x="20" y="0"/>
                    </a:moveTo>
                    <a:cubicBezTo>
                      <a:pt x="10" y="16"/>
                      <a:pt x="4" y="33"/>
                      <a:pt x="0" y="51"/>
                    </a:cubicBezTo>
                    <a:cubicBezTo>
                      <a:pt x="0" y="51"/>
                      <a:pt x="0" y="51"/>
                      <a:pt x="0" y="51"/>
                    </a:cubicBezTo>
                    <a:cubicBezTo>
                      <a:pt x="1" y="49"/>
                      <a:pt x="1" y="48"/>
                      <a:pt x="1" y="46"/>
                    </a:cubicBezTo>
                    <a:cubicBezTo>
                      <a:pt x="2" y="45"/>
                      <a:pt x="2" y="44"/>
                      <a:pt x="2" y="43"/>
                    </a:cubicBezTo>
                    <a:cubicBezTo>
                      <a:pt x="3" y="41"/>
                      <a:pt x="3" y="39"/>
                      <a:pt x="4" y="36"/>
                    </a:cubicBezTo>
                    <a:cubicBezTo>
                      <a:pt x="4" y="36"/>
                      <a:pt x="4" y="35"/>
                      <a:pt x="4" y="34"/>
                    </a:cubicBezTo>
                    <a:cubicBezTo>
                      <a:pt x="5" y="32"/>
                      <a:pt x="6" y="29"/>
                      <a:pt x="7" y="27"/>
                    </a:cubicBezTo>
                    <a:cubicBezTo>
                      <a:pt x="7" y="26"/>
                      <a:pt x="7" y="26"/>
                      <a:pt x="7" y="25"/>
                    </a:cubicBezTo>
                    <a:cubicBezTo>
                      <a:pt x="8" y="23"/>
                      <a:pt x="9" y="20"/>
                      <a:pt x="11" y="18"/>
                    </a:cubicBezTo>
                    <a:cubicBezTo>
                      <a:pt x="11" y="17"/>
                      <a:pt x="11" y="17"/>
                      <a:pt x="11" y="17"/>
                    </a:cubicBezTo>
                    <a:cubicBezTo>
                      <a:pt x="12" y="14"/>
                      <a:pt x="14" y="11"/>
                      <a:pt x="15" y="8"/>
                    </a:cubicBezTo>
                    <a:cubicBezTo>
                      <a:pt x="15" y="8"/>
                      <a:pt x="15" y="8"/>
                      <a:pt x="15" y="8"/>
                    </a:cubicBezTo>
                    <a:cubicBezTo>
                      <a:pt x="17" y="5"/>
                      <a:pt x="18" y="3"/>
                      <a:pt x="20" y="0"/>
                    </a:cubicBezTo>
                    <a:moveTo>
                      <a:pt x="20" y="0"/>
                    </a:moveTo>
                    <a:cubicBezTo>
                      <a:pt x="20" y="0"/>
                      <a:pt x="20" y="0"/>
                      <a:pt x="20" y="0"/>
                    </a:cubicBezTo>
                    <a:cubicBezTo>
                      <a:pt x="20" y="0"/>
                      <a:pt x="20" y="0"/>
                      <a:pt x="20" y="0"/>
                    </a:cubicBezTo>
                  </a:path>
                </a:pathLst>
              </a:custGeom>
              <a:solidFill>
                <a:srgbClr val="7F8FA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65" name="Rectangle 14">
                <a:extLst>
                  <a:ext uri="{FF2B5EF4-FFF2-40B4-BE49-F238E27FC236}">
                    <a16:creationId xmlns:a16="http://schemas.microsoft.com/office/drawing/2014/main" id="{5D2F5C1C-AE32-4826-BE00-3C716FF908C8}"/>
                  </a:ext>
                </a:extLst>
              </p:cNvPr>
              <p:cNvSpPr>
                <a:spLocks noChangeArrowheads="1"/>
              </p:cNvSpPr>
              <p:nvPr/>
            </p:nvSpPr>
            <p:spPr bwMode="auto">
              <a:xfrm>
                <a:off x="4741878" y="5239734"/>
                <a:ext cx="540020" cy="1169758"/>
              </a:xfrm>
              <a:prstGeom prst="rect">
                <a:avLst/>
              </a:prstGeom>
              <a:solidFill>
                <a:srgbClr val="8686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66" name="Rectangle 15">
                <a:extLst>
                  <a:ext uri="{FF2B5EF4-FFF2-40B4-BE49-F238E27FC236}">
                    <a16:creationId xmlns:a16="http://schemas.microsoft.com/office/drawing/2014/main" id="{CB7556B2-6F15-44C3-80BD-C4106F2F0A3C}"/>
                  </a:ext>
                </a:extLst>
              </p:cNvPr>
              <p:cNvSpPr>
                <a:spLocks noChangeArrowheads="1"/>
              </p:cNvSpPr>
              <p:nvPr/>
            </p:nvSpPr>
            <p:spPr bwMode="auto">
              <a:xfrm>
                <a:off x="4741878" y="5239734"/>
                <a:ext cx="540020" cy="11697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67" name="Rectangle 16">
                <a:extLst>
                  <a:ext uri="{FF2B5EF4-FFF2-40B4-BE49-F238E27FC236}">
                    <a16:creationId xmlns:a16="http://schemas.microsoft.com/office/drawing/2014/main" id="{EACA7830-9C4F-4A3A-9B3F-9D480A3CA857}"/>
                  </a:ext>
                </a:extLst>
              </p:cNvPr>
              <p:cNvSpPr>
                <a:spLocks noChangeArrowheads="1"/>
              </p:cNvSpPr>
              <p:nvPr/>
            </p:nvSpPr>
            <p:spPr bwMode="auto">
              <a:xfrm>
                <a:off x="4796166" y="5796326"/>
                <a:ext cx="434302"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68" name="Rectangle 17">
                <a:extLst>
                  <a:ext uri="{FF2B5EF4-FFF2-40B4-BE49-F238E27FC236}">
                    <a16:creationId xmlns:a16="http://schemas.microsoft.com/office/drawing/2014/main" id="{5DD0EE4B-A738-480E-AF1F-37A2C021E3F9}"/>
                  </a:ext>
                </a:extLst>
              </p:cNvPr>
              <p:cNvSpPr>
                <a:spLocks noChangeArrowheads="1"/>
              </p:cNvSpPr>
              <p:nvPr/>
            </p:nvSpPr>
            <p:spPr bwMode="auto">
              <a:xfrm>
                <a:off x="4796166" y="5796326"/>
                <a:ext cx="434302"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69" name="Rectangle 18">
                <a:extLst>
                  <a:ext uri="{FF2B5EF4-FFF2-40B4-BE49-F238E27FC236}">
                    <a16:creationId xmlns:a16="http://schemas.microsoft.com/office/drawing/2014/main" id="{03B47B93-B7CA-4DB1-8570-484505CDF220}"/>
                  </a:ext>
                </a:extLst>
              </p:cNvPr>
              <p:cNvSpPr>
                <a:spLocks noChangeArrowheads="1"/>
              </p:cNvSpPr>
              <p:nvPr/>
            </p:nvSpPr>
            <p:spPr bwMode="auto">
              <a:xfrm>
                <a:off x="4796166" y="5918045"/>
                <a:ext cx="434302" cy="6914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70" name="Rectangle 19">
                <a:extLst>
                  <a:ext uri="{FF2B5EF4-FFF2-40B4-BE49-F238E27FC236}">
                    <a16:creationId xmlns:a16="http://schemas.microsoft.com/office/drawing/2014/main" id="{733B4CA1-A852-40C0-9071-A02FB9FEDEBE}"/>
                  </a:ext>
                </a:extLst>
              </p:cNvPr>
              <p:cNvSpPr>
                <a:spLocks noChangeArrowheads="1"/>
              </p:cNvSpPr>
              <p:nvPr/>
            </p:nvSpPr>
            <p:spPr bwMode="auto">
              <a:xfrm>
                <a:off x="4796166" y="5918045"/>
                <a:ext cx="434302"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71" name="Rectangle 20">
                <a:extLst>
                  <a:ext uri="{FF2B5EF4-FFF2-40B4-BE49-F238E27FC236}">
                    <a16:creationId xmlns:a16="http://schemas.microsoft.com/office/drawing/2014/main" id="{CCC1FB78-51C5-4A54-8AAD-40C2356463DE}"/>
                  </a:ext>
                </a:extLst>
              </p:cNvPr>
              <p:cNvSpPr>
                <a:spLocks noChangeArrowheads="1"/>
              </p:cNvSpPr>
              <p:nvPr/>
            </p:nvSpPr>
            <p:spPr bwMode="auto">
              <a:xfrm>
                <a:off x="4796166" y="6038621"/>
                <a:ext cx="434302"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72" name="Rectangle 21">
                <a:extLst>
                  <a:ext uri="{FF2B5EF4-FFF2-40B4-BE49-F238E27FC236}">
                    <a16:creationId xmlns:a16="http://schemas.microsoft.com/office/drawing/2014/main" id="{2A5DCF9D-ADD3-4BB5-B67C-416AC4A3A2DC}"/>
                  </a:ext>
                </a:extLst>
              </p:cNvPr>
              <p:cNvSpPr>
                <a:spLocks noChangeArrowheads="1"/>
              </p:cNvSpPr>
              <p:nvPr/>
            </p:nvSpPr>
            <p:spPr bwMode="auto">
              <a:xfrm>
                <a:off x="4796166" y="6038621"/>
                <a:ext cx="434302"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73" name="Rectangle 22">
                <a:extLst>
                  <a:ext uri="{FF2B5EF4-FFF2-40B4-BE49-F238E27FC236}">
                    <a16:creationId xmlns:a16="http://schemas.microsoft.com/office/drawing/2014/main" id="{6B8824B9-CC7B-4667-BCC3-66E6ED72E9DE}"/>
                  </a:ext>
                </a:extLst>
              </p:cNvPr>
              <p:cNvSpPr>
                <a:spLocks noChangeArrowheads="1"/>
              </p:cNvSpPr>
              <p:nvPr/>
            </p:nvSpPr>
            <p:spPr bwMode="auto">
              <a:xfrm>
                <a:off x="4796166" y="6158625"/>
                <a:ext cx="434302" cy="7086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74" name="Rectangle 23">
                <a:extLst>
                  <a:ext uri="{FF2B5EF4-FFF2-40B4-BE49-F238E27FC236}">
                    <a16:creationId xmlns:a16="http://schemas.microsoft.com/office/drawing/2014/main" id="{AB0CA69A-613B-4AFA-95C8-ED9F9EBE1623}"/>
                  </a:ext>
                </a:extLst>
              </p:cNvPr>
              <p:cNvSpPr>
                <a:spLocks noChangeArrowheads="1"/>
              </p:cNvSpPr>
              <p:nvPr/>
            </p:nvSpPr>
            <p:spPr bwMode="auto">
              <a:xfrm>
                <a:off x="4796166" y="6158625"/>
                <a:ext cx="434302" cy="7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75" name="Rectangle 24">
                <a:extLst>
                  <a:ext uri="{FF2B5EF4-FFF2-40B4-BE49-F238E27FC236}">
                    <a16:creationId xmlns:a16="http://schemas.microsoft.com/office/drawing/2014/main" id="{CE17BEB9-77A7-45F7-B17C-F7FF7E6D2EC3}"/>
                  </a:ext>
                </a:extLst>
              </p:cNvPr>
              <p:cNvSpPr>
                <a:spLocks noChangeArrowheads="1"/>
              </p:cNvSpPr>
              <p:nvPr/>
            </p:nvSpPr>
            <p:spPr bwMode="auto">
              <a:xfrm>
                <a:off x="4796166" y="5433455"/>
                <a:ext cx="434302"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76" name="Rectangle 25">
                <a:extLst>
                  <a:ext uri="{FF2B5EF4-FFF2-40B4-BE49-F238E27FC236}">
                    <a16:creationId xmlns:a16="http://schemas.microsoft.com/office/drawing/2014/main" id="{C624BBF9-B893-4BD5-A97D-1654EEC7D585}"/>
                  </a:ext>
                </a:extLst>
              </p:cNvPr>
              <p:cNvSpPr>
                <a:spLocks noChangeArrowheads="1"/>
              </p:cNvSpPr>
              <p:nvPr/>
            </p:nvSpPr>
            <p:spPr bwMode="auto">
              <a:xfrm>
                <a:off x="4796166" y="5554031"/>
                <a:ext cx="434302"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77" name="Rectangle 26">
                <a:extLst>
                  <a:ext uri="{FF2B5EF4-FFF2-40B4-BE49-F238E27FC236}">
                    <a16:creationId xmlns:a16="http://schemas.microsoft.com/office/drawing/2014/main" id="{FBD35C8C-95FB-4A72-AE48-77BA56BC0EE0}"/>
                  </a:ext>
                </a:extLst>
              </p:cNvPr>
              <p:cNvSpPr>
                <a:spLocks noChangeArrowheads="1"/>
              </p:cNvSpPr>
              <p:nvPr/>
            </p:nvSpPr>
            <p:spPr bwMode="auto">
              <a:xfrm>
                <a:off x="4796166" y="5675750"/>
                <a:ext cx="434302" cy="6914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78" name="Rectangle 27">
                <a:extLst>
                  <a:ext uri="{FF2B5EF4-FFF2-40B4-BE49-F238E27FC236}">
                    <a16:creationId xmlns:a16="http://schemas.microsoft.com/office/drawing/2014/main" id="{4FF8E10D-CE32-405A-AD16-79C410CAD5F6}"/>
                  </a:ext>
                </a:extLst>
              </p:cNvPr>
              <p:cNvSpPr>
                <a:spLocks noChangeArrowheads="1"/>
              </p:cNvSpPr>
              <p:nvPr/>
            </p:nvSpPr>
            <p:spPr bwMode="auto">
              <a:xfrm>
                <a:off x="4796166" y="5675750"/>
                <a:ext cx="434302"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79" name="Rectangle 28">
                <a:extLst>
                  <a:ext uri="{FF2B5EF4-FFF2-40B4-BE49-F238E27FC236}">
                    <a16:creationId xmlns:a16="http://schemas.microsoft.com/office/drawing/2014/main" id="{41258F99-AFFF-4AEF-BFED-D7102CF8FDFE}"/>
                  </a:ext>
                </a:extLst>
              </p:cNvPr>
              <p:cNvSpPr>
                <a:spLocks noChangeArrowheads="1"/>
              </p:cNvSpPr>
              <p:nvPr/>
            </p:nvSpPr>
            <p:spPr bwMode="auto">
              <a:xfrm>
                <a:off x="4796166" y="5312880"/>
                <a:ext cx="434302" cy="6914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80" name="Freeform 29">
                <a:extLst>
                  <a:ext uri="{FF2B5EF4-FFF2-40B4-BE49-F238E27FC236}">
                    <a16:creationId xmlns:a16="http://schemas.microsoft.com/office/drawing/2014/main" id="{57845E90-608C-474D-995E-BD707C381708}"/>
                  </a:ext>
                </a:extLst>
              </p:cNvPr>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close/>
                  </a:path>
                </a:pathLst>
              </a:custGeom>
              <a:solidFill>
                <a:schemeClr val="accent6">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81" name="Freeform 30">
                <a:extLst>
                  <a:ext uri="{FF2B5EF4-FFF2-40B4-BE49-F238E27FC236}">
                    <a16:creationId xmlns:a16="http://schemas.microsoft.com/office/drawing/2014/main" id="{37C988C7-FDDD-4076-BA97-70F190930221}"/>
                  </a:ext>
                </a:extLst>
              </p:cNvPr>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82" name="Rectangle 31">
                <a:extLst>
                  <a:ext uri="{FF2B5EF4-FFF2-40B4-BE49-F238E27FC236}">
                    <a16:creationId xmlns:a16="http://schemas.microsoft.com/office/drawing/2014/main" id="{F6903469-0746-4108-9B4D-CB7977FB770A}"/>
                  </a:ext>
                </a:extLst>
              </p:cNvPr>
              <p:cNvSpPr>
                <a:spLocks noChangeArrowheads="1"/>
              </p:cNvSpPr>
              <p:nvPr/>
            </p:nvSpPr>
            <p:spPr bwMode="auto">
              <a:xfrm>
                <a:off x="4796166" y="5796326"/>
                <a:ext cx="242295"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83" name="Rectangle 32">
                <a:extLst>
                  <a:ext uri="{FF2B5EF4-FFF2-40B4-BE49-F238E27FC236}">
                    <a16:creationId xmlns:a16="http://schemas.microsoft.com/office/drawing/2014/main" id="{E7F8A5ED-EA1C-4208-86C6-428BCC1F2B24}"/>
                  </a:ext>
                </a:extLst>
              </p:cNvPr>
              <p:cNvSpPr>
                <a:spLocks noChangeArrowheads="1"/>
              </p:cNvSpPr>
              <p:nvPr/>
            </p:nvSpPr>
            <p:spPr bwMode="auto">
              <a:xfrm>
                <a:off x="4796166" y="5796326"/>
                <a:ext cx="242295"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84" name="Rectangle 33">
                <a:extLst>
                  <a:ext uri="{FF2B5EF4-FFF2-40B4-BE49-F238E27FC236}">
                    <a16:creationId xmlns:a16="http://schemas.microsoft.com/office/drawing/2014/main" id="{9139F148-A9DB-4B6B-8675-4BD5D1C4E346}"/>
                  </a:ext>
                </a:extLst>
              </p:cNvPr>
              <p:cNvSpPr>
                <a:spLocks noChangeArrowheads="1"/>
              </p:cNvSpPr>
              <p:nvPr/>
            </p:nvSpPr>
            <p:spPr bwMode="auto">
              <a:xfrm>
                <a:off x="4796166" y="5918045"/>
                <a:ext cx="242295" cy="6914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85" name="Rectangle 34">
                <a:extLst>
                  <a:ext uri="{FF2B5EF4-FFF2-40B4-BE49-F238E27FC236}">
                    <a16:creationId xmlns:a16="http://schemas.microsoft.com/office/drawing/2014/main" id="{AA0E15B4-35EB-451D-9144-E0EB728927AC}"/>
                  </a:ext>
                </a:extLst>
              </p:cNvPr>
              <p:cNvSpPr>
                <a:spLocks noChangeArrowheads="1"/>
              </p:cNvSpPr>
              <p:nvPr/>
            </p:nvSpPr>
            <p:spPr bwMode="auto">
              <a:xfrm>
                <a:off x="4796166" y="5918045"/>
                <a:ext cx="242295"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86" name="Rectangle 35">
                <a:extLst>
                  <a:ext uri="{FF2B5EF4-FFF2-40B4-BE49-F238E27FC236}">
                    <a16:creationId xmlns:a16="http://schemas.microsoft.com/office/drawing/2014/main" id="{6C8E3A76-FD60-4299-87A5-08655BC11E77}"/>
                  </a:ext>
                </a:extLst>
              </p:cNvPr>
              <p:cNvSpPr>
                <a:spLocks noChangeArrowheads="1"/>
              </p:cNvSpPr>
              <p:nvPr/>
            </p:nvSpPr>
            <p:spPr bwMode="auto">
              <a:xfrm>
                <a:off x="4796166" y="6038621"/>
                <a:ext cx="242295"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87" name="Rectangle 36">
                <a:extLst>
                  <a:ext uri="{FF2B5EF4-FFF2-40B4-BE49-F238E27FC236}">
                    <a16:creationId xmlns:a16="http://schemas.microsoft.com/office/drawing/2014/main" id="{A5EB4F3F-66E9-4C18-B61B-F825A7790CF4}"/>
                  </a:ext>
                </a:extLst>
              </p:cNvPr>
              <p:cNvSpPr>
                <a:spLocks noChangeArrowheads="1"/>
              </p:cNvSpPr>
              <p:nvPr/>
            </p:nvSpPr>
            <p:spPr bwMode="auto">
              <a:xfrm>
                <a:off x="4796166" y="6038621"/>
                <a:ext cx="242295"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88" name="Rectangle 37">
                <a:extLst>
                  <a:ext uri="{FF2B5EF4-FFF2-40B4-BE49-F238E27FC236}">
                    <a16:creationId xmlns:a16="http://schemas.microsoft.com/office/drawing/2014/main" id="{A2F3CD93-A721-44E5-9937-C7088DA2B36C}"/>
                  </a:ext>
                </a:extLst>
              </p:cNvPr>
              <p:cNvSpPr>
                <a:spLocks noChangeArrowheads="1"/>
              </p:cNvSpPr>
              <p:nvPr/>
            </p:nvSpPr>
            <p:spPr bwMode="auto">
              <a:xfrm>
                <a:off x="4796166" y="6158625"/>
                <a:ext cx="242295" cy="7086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89" name="Rectangle 38">
                <a:extLst>
                  <a:ext uri="{FF2B5EF4-FFF2-40B4-BE49-F238E27FC236}">
                    <a16:creationId xmlns:a16="http://schemas.microsoft.com/office/drawing/2014/main" id="{E04A49B7-0E2D-4AFE-86B2-69A2E86DB8D8}"/>
                  </a:ext>
                </a:extLst>
              </p:cNvPr>
              <p:cNvSpPr>
                <a:spLocks noChangeArrowheads="1"/>
              </p:cNvSpPr>
              <p:nvPr/>
            </p:nvSpPr>
            <p:spPr bwMode="auto">
              <a:xfrm>
                <a:off x="4796166" y="6158625"/>
                <a:ext cx="242295" cy="7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90" name="Rectangle 39">
                <a:extLst>
                  <a:ext uri="{FF2B5EF4-FFF2-40B4-BE49-F238E27FC236}">
                    <a16:creationId xmlns:a16="http://schemas.microsoft.com/office/drawing/2014/main" id="{1030CC90-0242-4821-94B9-8D83C2C779DE}"/>
                  </a:ext>
                </a:extLst>
              </p:cNvPr>
              <p:cNvSpPr>
                <a:spLocks noChangeArrowheads="1"/>
              </p:cNvSpPr>
              <p:nvPr/>
            </p:nvSpPr>
            <p:spPr bwMode="auto">
              <a:xfrm>
                <a:off x="4796166" y="5675750"/>
                <a:ext cx="242295" cy="6914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91" name="Rectangle 40">
                <a:extLst>
                  <a:ext uri="{FF2B5EF4-FFF2-40B4-BE49-F238E27FC236}">
                    <a16:creationId xmlns:a16="http://schemas.microsoft.com/office/drawing/2014/main" id="{D0F85A27-80B4-43AF-A990-4C43B8A55194}"/>
                  </a:ext>
                </a:extLst>
              </p:cNvPr>
              <p:cNvSpPr>
                <a:spLocks noChangeArrowheads="1"/>
              </p:cNvSpPr>
              <p:nvPr/>
            </p:nvSpPr>
            <p:spPr bwMode="auto">
              <a:xfrm>
                <a:off x="4796166" y="5675750"/>
                <a:ext cx="242295"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92" name="Rectangle 41">
                <a:extLst>
                  <a:ext uri="{FF2B5EF4-FFF2-40B4-BE49-F238E27FC236}">
                    <a16:creationId xmlns:a16="http://schemas.microsoft.com/office/drawing/2014/main" id="{6A1BFAE6-5D18-4D49-8670-2241160C8E2C}"/>
                  </a:ext>
                </a:extLst>
              </p:cNvPr>
              <p:cNvSpPr>
                <a:spLocks noChangeArrowheads="1"/>
              </p:cNvSpPr>
              <p:nvPr/>
            </p:nvSpPr>
            <p:spPr bwMode="auto">
              <a:xfrm>
                <a:off x="4410437" y="5735181"/>
                <a:ext cx="540020" cy="674311"/>
              </a:xfrm>
              <a:prstGeom prst="rect">
                <a:avLst/>
              </a:prstGeom>
              <a:solidFill>
                <a:srgbClr val="8686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93" name="Rectangle 42">
                <a:extLst>
                  <a:ext uri="{FF2B5EF4-FFF2-40B4-BE49-F238E27FC236}">
                    <a16:creationId xmlns:a16="http://schemas.microsoft.com/office/drawing/2014/main" id="{E885A18A-D077-471C-8B78-8792346E2548}"/>
                  </a:ext>
                </a:extLst>
              </p:cNvPr>
              <p:cNvSpPr>
                <a:spLocks noChangeArrowheads="1"/>
              </p:cNvSpPr>
              <p:nvPr/>
            </p:nvSpPr>
            <p:spPr bwMode="auto">
              <a:xfrm>
                <a:off x="4707020" y="6272344"/>
                <a:ext cx="70289" cy="13714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94" name="Rectangle 43">
                <a:extLst>
                  <a:ext uri="{FF2B5EF4-FFF2-40B4-BE49-F238E27FC236}">
                    <a16:creationId xmlns:a16="http://schemas.microsoft.com/office/drawing/2014/main" id="{237E9625-FD44-4BCD-ABC8-6287D51FC7F9}"/>
                  </a:ext>
                </a:extLst>
              </p:cNvPr>
              <p:cNvSpPr>
                <a:spLocks noChangeArrowheads="1"/>
              </p:cNvSpPr>
              <p:nvPr/>
            </p:nvSpPr>
            <p:spPr bwMode="auto">
              <a:xfrm>
                <a:off x="4586444" y="6272344"/>
                <a:ext cx="68574" cy="13714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95" name="Rectangle 44">
                <a:extLst>
                  <a:ext uri="{FF2B5EF4-FFF2-40B4-BE49-F238E27FC236}">
                    <a16:creationId xmlns:a16="http://schemas.microsoft.com/office/drawing/2014/main" id="{B9C330D0-2417-4589-BA88-F837DAA65D3D}"/>
                  </a:ext>
                </a:extLst>
              </p:cNvPr>
              <p:cNvSpPr>
                <a:spLocks noChangeArrowheads="1"/>
              </p:cNvSpPr>
              <p:nvPr/>
            </p:nvSpPr>
            <p:spPr bwMode="auto">
              <a:xfrm>
                <a:off x="4464153" y="5796326"/>
                <a:ext cx="434873"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96" name="Rectangle 45">
                <a:extLst>
                  <a:ext uri="{FF2B5EF4-FFF2-40B4-BE49-F238E27FC236}">
                    <a16:creationId xmlns:a16="http://schemas.microsoft.com/office/drawing/2014/main" id="{4881A4E6-3E2B-48DF-AD1D-3E87DB05DAE7}"/>
                  </a:ext>
                </a:extLst>
              </p:cNvPr>
              <p:cNvSpPr>
                <a:spLocks noChangeArrowheads="1"/>
              </p:cNvSpPr>
              <p:nvPr/>
            </p:nvSpPr>
            <p:spPr bwMode="auto">
              <a:xfrm>
                <a:off x="4464153" y="5918045"/>
                <a:ext cx="434873" cy="6914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97" name="Rectangle 46">
                <a:extLst>
                  <a:ext uri="{FF2B5EF4-FFF2-40B4-BE49-F238E27FC236}">
                    <a16:creationId xmlns:a16="http://schemas.microsoft.com/office/drawing/2014/main" id="{B4CDAB33-A2D0-4022-A2DB-CA610ECBBF38}"/>
                  </a:ext>
                </a:extLst>
              </p:cNvPr>
              <p:cNvSpPr>
                <a:spLocks noChangeArrowheads="1"/>
              </p:cNvSpPr>
              <p:nvPr/>
            </p:nvSpPr>
            <p:spPr bwMode="auto">
              <a:xfrm>
                <a:off x="4464153" y="6038621"/>
                <a:ext cx="434873"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98" name="Rectangle 47">
                <a:extLst>
                  <a:ext uri="{FF2B5EF4-FFF2-40B4-BE49-F238E27FC236}">
                    <a16:creationId xmlns:a16="http://schemas.microsoft.com/office/drawing/2014/main" id="{E8EF27ED-BB86-4E6D-A5C8-5747DE59D7AD}"/>
                  </a:ext>
                </a:extLst>
              </p:cNvPr>
              <p:cNvSpPr>
                <a:spLocks noChangeArrowheads="1"/>
              </p:cNvSpPr>
              <p:nvPr/>
            </p:nvSpPr>
            <p:spPr bwMode="auto">
              <a:xfrm>
                <a:off x="4464153" y="6158625"/>
                <a:ext cx="434873" cy="7086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grpSp>
      </p:grpSp>
      <p:grpSp>
        <p:nvGrpSpPr>
          <p:cNvPr id="6" name="Group 5">
            <a:extLst>
              <a:ext uri="{FF2B5EF4-FFF2-40B4-BE49-F238E27FC236}">
                <a16:creationId xmlns:a16="http://schemas.microsoft.com/office/drawing/2014/main" id="{204AF197-CA76-445A-8EF9-38F63DD97148}"/>
              </a:ext>
            </a:extLst>
          </p:cNvPr>
          <p:cNvGrpSpPr/>
          <p:nvPr/>
        </p:nvGrpSpPr>
        <p:grpSpPr>
          <a:xfrm>
            <a:off x="9786741" y="4790828"/>
            <a:ext cx="2098737" cy="1737918"/>
            <a:chOff x="9786741" y="4790828"/>
            <a:chExt cx="2098737" cy="1737918"/>
          </a:xfrm>
        </p:grpSpPr>
        <p:sp>
          <p:nvSpPr>
            <p:cNvPr id="7" name="Freeform 10">
              <a:extLst>
                <a:ext uri="{FF2B5EF4-FFF2-40B4-BE49-F238E27FC236}">
                  <a16:creationId xmlns:a16="http://schemas.microsoft.com/office/drawing/2014/main" id="{A9D071B8-86E3-490D-8644-1C1348BCE228}"/>
                </a:ext>
              </a:extLst>
            </p:cNvPr>
            <p:cNvSpPr>
              <a:spLocks/>
            </p:cNvSpPr>
            <p:nvPr/>
          </p:nvSpPr>
          <p:spPr bwMode="auto">
            <a:xfrm>
              <a:off x="10189791" y="5277951"/>
              <a:ext cx="403050" cy="431363"/>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chemeClr val="bg1">
                <a:lumMod val="50000"/>
              </a:schemeClr>
            </a:solidFill>
            <a:ln>
              <a:noFill/>
            </a:ln>
          </p:spPr>
          <p:txBody>
            <a:bodyPr vert="horz" wrap="square" lIns="93260" tIns="46630" rIns="93260" bIns="46630" numCol="1" anchor="t" anchorCtr="0" compatLnSpc="1">
              <a:prstTxWarp prst="textNoShape">
                <a:avLst/>
              </a:prstTxWarp>
            </a:bodyPr>
            <a:lstStyle/>
            <a:p>
              <a:endParaRPr lang="en-US" sz="1836">
                <a:solidFill>
                  <a:srgbClr val="505050"/>
                </a:solidFill>
              </a:endParaRPr>
            </a:p>
          </p:txBody>
        </p:sp>
        <p:sp>
          <p:nvSpPr>
            <p:cNvPr id="8" name="Freeform 10">
              <a:extLst>
                <a:ext uri="{FF2B5EF4-FFF2-40B4-BE49-F238E27FC236}">
                  <a16:creationId xmlns:a16="http://schemas.microsoft.com/office/drawing/2014/main" id="{5CDE64EB-4550-4E8E-A238-3A8A630911A5}"/>
                </a:ext>
              </a:extLst>
            </p:cNvPr>
            <p:cNvSpPr>
              <a:spLocks/>
            </p:cNvSpPr>
            <p:nvPr/>
          </p:nvSpPr>
          <p:spPr bwMode="auto">
            <a:xfrm>
              <a:off x="10391316" y="6097383"/>
              <a:ext cx="403050" cy="431363"/>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chemeClr val="bg1">
                <a:lumMod val="50000"/>
              </a:schemeClr>
            </a:solidFill>
            <a:ln>
              <a:noFill/>
            </a:ln>
          </p:spPr>
          <p:txBody>
            <a:bodyPr vert="horz" wrap="square" lIns="93260" tIns="46630" rIns="93260" bIns="46630" numCol="1" anchor="t" anchorCtr="0" compatLnSpc="1">
              <a:prstTxWarp prst="textNoShape">
                <a:avLst/>
              </a:prstTxWarp>
            </a:bodyPr>
            <a:lstStyle/>
            <a:p>
              <a:endParaRPr lang="en-US" sz="1836">
                <a:solidFill>
                  <a:srgbClr val="505050"/>
                </a:solidFill>
              </a:endParaRPr>
            </a:p>
          </p:txBody>
        </p:sp>
        <p:sp>
          <p:nvSpPr>
            <p:cNvPr id="9" name="Freeform 10">
              <a:extLst>
                <a:ext uri="{FF2B5EF4-FFF2-40B4-BE49-F238E27FC236}">
                  <a16:creationId xmlns:a16="http://schemas.microsoft.com/office/drawing/2014/main" id="{0283A151-05E5-419A-862A-BA45931229FB}"/>
                </a:ext>
              </a:extLst>
            </p:cNvPr>
            <p:cNvSpPr>
              <a:spLocks/>
            </p:cNvSpPr>
            <p:nvPr/>
          </p:nvSpPr>
          <p:spPr bwMode="auto">
            <a:xfrm>
              <a:off x="9786741" y="5913853"/>
              <a:ext cx="403050" cy="431363"/>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chemeClr val="bg1">
                <a:lumMod val="50000"/>
              </a:schemeClr>
            </a:solidFill>
            <a:ln>
              <a:noFill/>
            </a:ln>
          </p:spPr>
          <p:txBody>
            <a:bodyPr vert="horz" wrap="square" lIns="93260" tIns="46630" rIns="93260" bIns="46630" numCol="1" anchor="t" anchorCtr="0" compatLnSpc="1">
              <a:prstTxWarp prst="textNoShape">
                <a:avLst/>
              </a:prstTxWarp>
            </a:bodyPr>
            <a:lstStyle/>
            <a:p>
              <a:endParaRPr lang="en-US" sz="1836">
                <a:solidFill>
                  <a:srgbClr val="505050"/>
                </a:solidFill>
              </a:endParaRPr>
            </a:p>
          </p:txBody>
        </p:sp>
        <p:grpSp>
          <p:nvGrpSpPr>
            <p:cNvPr id="99" name="On-Premises Building">
              <a:extLst>
                <a:ext uri="{FF2B5EF4-FFF2-40B4-BE49-F238E27FC236}">
                  <a16:creationId xmlns:a16="http://schemas.microsoft.com/office/drawing/2014/main" id="{6292B544-EF04-4D12-BA0B-77EE3229BF9D}"/>
                </a:ext>
              </a:extLst>
            </p:cNvPr>
            <p:cNvGrpSpPr/>
            <p:nvPr/>
          </p:nvGrpSpPr>
          <p:grpSpPr>
            <a:xfrm>
              <a:off x="10842993" y="4790828"/>
              <a:ext cx="1042485" cy="1481142"/>
              <a:chOff x="4410437" y="5171160"/>
              <a:chExt cx="871461" cy="1238332"/>
            </a:xfrm>
          </p:grpSpPr>
          <p:sp>
            <p:nvSpPr>
              <p:cNvPr id="100" name="Freeform 12">
                <a:extLst>
                  <a:ext uri="{FF2B5EF4-FFF2-40B4-BE49-F238E27FC236}">
                    <a16:creationId xmlns:a16="http://schemas.microsoft.com/office/drawing/2014/main" id="{4F3E0380-F7D7-47A9-9FB9-D8E4CD8C450C}"/>
                  </a:ext>
                </a:extLst>
              </p:cNvPr>
              <p:cNvSpPr>
                <a:spLocks noEditPoints="1"/>
              </p:cNvSpPr>
              <p:nvPr/>
            </p:nvSpPr>
            <p:spPr bwMode="auto">
              <a:xfrm>
                <a:off x="4942457" y="5171160"/>
                <a:ext cx="26858" cy="68574"/>
              </a:xfrm>
              <a:custGeom>
                <a:avLst/>
                <a:gdLst>
                  <a:gd name="T0" fmla="*/ 20 w 20"/>
                  <a:gd name="T1" fmla="*/ 0 h 51"/>
                  <a:gd name="T2" fmla="*/ 0 w 20"/>
                  <a:gd name="T3" fmla="*/ 51 h 51"/>
                  <a:gd name="T4" fmla="*/ 0 w 20"/>
                  <a:gd name="T5" fmla="*/ 51 h 51"/>
                  <a:gd name="T6" fmla="*/ 1 w 20"/>
                  <a:gd name="T7" fmla="*/ 46 h 51"/>
                  <a:gd name="T8" fmla="*/ 2 w 20"/>
                  <a:gd name="T9" fmla="*/ 43 h 51"/>
                  <a:gd name="T10" fmla="*/ 4 w 20"/>
                  <a:gd name="T11" fmla="*/ 36 h 51"/>
                  <a:gd name="T12" fmla="*/ 4 w 20"/>
                  <a:gd name="T13" fmla="*/ 34 h 51"/>
                  <a:gd name="T14" fmla="*/ 7 w 20"/>
                  <a:gd name="T15" fmla="*/ 27 h 51"/>
                  <a:gd name="T16" fmla="*/ 7 w 20"/>
                  <a:gd name="T17" fmla="*/ 25 h 51"/>
                  <a:gd name="T18" fmla="*/ 11 w 20"/>
                  <a:gd name="T19" fmla="*/ 18 h 51"/>
                  <a:gd name="T20" fmla="*/ 11 w 20"/>
                  <a:gd name="T21" fmla="*/ 17 h 51"/>
                  <a:gd name="T22" fmla="*/ 15 w 20"/>
                  <a:gd name="T23" fmla="*/ 8 h 51"/>
                  <a:gd name="T24" fmla="*/ 15 w 20"/>
                  <a:gd name="T25" fmla="*/ 8 h 51"/>
                  <a:gd name="T26" fmla="*/ 20 w 20"/>
                  <a:gd name="T27" fmla="*/ 0 h 51"/>
                  <a:gd name="T28" fmla="*/ 20 w 20"/>
                  <a:gd name="T29" fmla="*/ 0 h 51"/>
                  <a:gd name="T30" fmla="*/ 20 w 20"/>
                  <a:gd name="T31" fmla="*/ 0 h 51"/>
                  <a:gd name="T32" fmla="*/ 20 w 20"/>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1">
                    <a:moveTo>
                      <a:pt x="20" y="0"/>
                    </a:moveTo>
                    <a:cubicBezTo>
                      <a:pt x="10" y="16"/>
                      <a:pt x="4" y="33"/>
                      <a:pt x="0" y="51"/>
                    </a:cubicBezTo>
                    <a:cubicBezTo>
                      <a:pt x="0" y="51"/>
                      <a:pt x="0" y="51"/>
                      <a:pt x="0" y="51"/>
                    </a:cubicBezTo>
                    <a:cubicBezTo>
                      <a:pt x="1" y="49"/>
                      <a:pt x="1" y="48"/>
                      <a:pt x="1" y="46"/>
                    </a:cubicBezTo>
                    <a:cubicBezTo>
                      <a:pt x="2" y="45"/>
                      <a:pt x="2" y="44"/>
                      <a:pt x="2" y="43"/>
                    </a:cubicBezTo>
                    <a:cubicBezTo>
                      <a:pt x="3" y="41"/>
                      <a:pt x="3" y="39"/>
                      <a:pt x="4" y="36"/>
                    </a:cubicBezTo>
                    <a:cubicBezTo>
                      <a:pt x="4" y="36"/>
                      <a:pt x="4" y="35"/>
                      <a:pt x="4" y="34"/>
                    </a:cubicBezTo>
                    <a:cubicBezTo>
                      <a:pt x="5" y="32"/>
                      <a:pt x="6" y="29"/>
                      <a:pt x="7" y="27"/>
                    </a:cubicBezTo>
                    <a:cubicBezTo>
                      <a:pt x="7" y="26"/>
                      <a:pt x="7" y="26"/>
                      <a:pt x="7" y="25"/>
                    </a:cubicBezTo>
                    <a:cubicBezTo>
                      <a:pt x="8" y="23"/>
                      <a:pt x="9" y="20"/>
                      <a:pt x="11" y="18"/>
                    </a:cubicBezTo>
                    <a:cubicBezTo>
                      <a:pt x="11" y="17"/>
                      <a:pt x="11" y="17"/>
                      <a:pt x="11" y="17"/>
                    </a:cubicBezTo>
                    <a:cubicBezTo>
                      <a:pt x="12" y="14"/>
                      <a:pt x="14" y="11"/>
                      <a:pt x="15" y="8"/>
                    </a:cubicBezTo>
                    <a:cubicBezTo>
                      <a:pt x="15" y="8"/>
                      <a:pt x="15" y="8"/>
                      <a:pt x="15" y="8"/>
                    </a:cubicBezTo>
                    <a:cubicBezTo>
                      <a:pt x="17" y="5"/>
                      <a:pt x="18" y="3"/>
                      <a:pt x="20" y="0"/>
                    </a:cubicBezTo>
                    <a:moveTo>
                      <a:pt x="20" y="0"/>
                    </a:moveTo>
                    <a:cubicBezTo>
                      <a:pt x="20" y="0"/>
                      <a:pt x="20" y="0"/>
                      <a:pt x="20" y="0"/>
                    </a:cubicBezTo>
                    <a:cubicBezTo>
                      <a:pt x="20" y="0"/>
                      <a:pt x="20" y="0"/>
                      <a:pt x="20" y="0"/>
                    </a:cubicBezTo>
                  </a:path>
                </a:pathLst>
              </a:custGeom>
              <a:solidFill>
                <a:srgbClr val="7F8FA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101" name="Rectangle 14">
                <a:extLst>
                  <a:ext uri="{FF2B5EF4-FFF2-40B4-BE49-F238E27FC236}">
                    <a16:creationId xmlns:a16="http://schemas.microsoft.com/office/drawing/2014/main" id="{2077CCB3-50BF-45F6-A950-04A55DB616AE}"/>
                  </a:ext>
                </a:extLst>
              </p:cNvPr>
              <p:cNvSpPr>
                <a:spLocks noChangeArrowheads="1"/>
              </p:cNvSpPr>
              <p:nvPr/>
            </p:nvSpPr>
            <p:spPr bwMode="auto">
              <a:xfrm>
                <a:off x="4741878" y="5239734"/>
                <a:ext cx="540020" cy="1169758"/>
              </a:xfrm>
              <a:prstGeom prst="rect">
                <a:avLst/>
              </a:prstGeom>
              <a:solidFill>
                <a:srgbClr val="8686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102" name="Rectangle 15">
                <a:extLst>
                  <a:ext uri="{FF2B5EF4-FFF2-40B4-BE49-F238E27FC236}">
                    <a16:creationId xmlns:a16="http://schemas.microsoft.com/office/drawing/2014/main" id="{1F8B0746-3996-42AE-800B-ACA0351C35FC}"/>
                  </a:ext>
                </a:extLst>
              </p:cNvPr>
              <p:cNvSpPr>
                <a:spLocks noChangeArrowheads="1"/>
              </p:cNvSpPr>
              <p:nvPr/>
            </p:nvSpPr>
            <p:spPr bwMode="auto">
              <a:xfrm>
                <a:off x="4741878" y="5239734"/>
                <a:ext cx="540020" cy="11697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103" name="Rectangle 16">
                <a:extLst>
                  <a:ext uri="{FF2B5EF4-FFF2-40B4-BE49-F238E27FC236}">
                    <a16:creationId xmlns:a16="http://schemas.microsoft.com/office/drawing/2014/main" id="{597CFBA9-2A3E-4841-960C-0770801001FD}"/>
                  </a:ext>
                </a:extLst>
              </p:cNvPr>
              <p:cNvSpPr>
                <a:spLocks noChangeArrowheads="1"/>
              </p:cNvSpPr>
              <p:nvPr/>
            </p:nvSpPr>
            <p:spPr bwMode="auto">
              <a:xfrm>
                <a:off x="4796166" y="5796326"/>
                <a:ext cx="434302"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104" name="Rectangle 17">
                <a:extLst>
                  <a:ext uri="{FF2B5EF4-FFF2-40B4-BE49-F238E27FC236}">
                    <a16:creationId xmlns:a16="http://schemas.microsoft.com/office/drawing/2014/main" id="{8F50FAB3-0E25-4A38-B90C-004021F4BFFF}"/>
                  </a:ext>
                </a:extLst>
              </p:cNvPr>
              <p:cNvSpPr>
                <a:spLocks noChangeArrowheads="1"/>
              </p:cNvSpPr>
              <p:nvPr/>
            </p:nvSpPr>
            <p:spPr bwMode="auto">
              <a:xfrm>
                <a:off x="4796166" y="5796326"/>
                <a:ext cx="434302"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105" name="Rectangle 18">
                <a:extLst>
                  <a:ext uri="{FF2B5EF4-FFF2-40B4-BE49-F238E27FC236}">
                    <a16:creationId xmlns:a16="http://schemas.microsoft.com/office/drawing/2014/main" id="{47CD4E2B-0C49-4069-8988-3D8898CD361D}"/>
                  </a:ext>
                </a:extLst>
              </p:cNvPr>
              <p:cNvSpPr>
                <a:spLocks noChangeArrowheads="1"/>
              </p:cNvSpPr>
              <p:nvPr/>
            </p:nvSpPr>
            <p:spPr bwMode="auto">
              <a:xfrm>
                <a:off x="4796166" y="5918045"/>
                <a:ext cx="434302" cy="6914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106" name="Rectangle 19">
                <a:extLst>
                  <a:ext uri="{FF2B5EF4-FFF2-40B4-BE49-F238E27FC236}">
                    <a16:creationId xmlns:a16="http://schemas.microsoft.com/office/drawing/2014/main" id="{225E3487-69EB-4A2D-A7D5-7C05C1D2F7BA}"/>
                  </a:ext>
                </a:extLst>
              </p:cNvPr>
              <p:cNvSpPr>
                <a:spLocks noChangeArrowheads="1"/>
              </p:cNvSpPr>
              <p:nvPr/>
            </p:nvSpPr>
            <p:spPr bwMode="auto">
              <a:xfrm>
                <a:off x="4796166" y="5918045"/>
                <a:ext cx="434302"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107" name="Rectangle 20">
                <a:extLst>
                  <a:ext uri="{FF2B5EF4-FFF2-40B4-BE49-F238E27FC236}">
                    <a16:creationId xmlns:a16="http://schemas.microsoft.com/office/drawing/2014/main" id="{C89271E0-D511-42A8-8D1F-13305156716A}"/>
                  </a:ext>
                </a:extLst>
              </p:cNvPr>
              <p:cNvSpPr>
                <a:spLocks noChangeArrowheads="1"/>
              </p:cNvSpPr>
              <p:nvPr/>
            </p:nvSpPr>
            <p:spPr bwMode="auto">
              <a:xfrm>
                <a:off x="4796166" y="6038621"/>
                <a:ext cx="434302"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108" name="Rectangle 21">
                <a:extLst>
                  <a:ext uri="{FF2B5EF4-FFF2-40B4-BE49-F238E27FC236}">
                    <a16:creationId xmlns:a16="http://schemas.microsoft.com/office/drawing/2014/main" id="{65FF948B-5449-40C1-B217-BF0D1C70A50C}"/>
                  </a:ext>
                </a:extLst>
              </p:cNvPr>
              <p:cNvSpPr>
                <a:spLocks noChangeArrowheads="1"/>
              </p:cNvSpPr>
              <p:nvPr/>
            </p:nvSpPr>
            <p:spPr bwMode="auto">
              <a:xfrm>
                <a:off x="4796166" y="6038621"/>
                <a:ext cx="434302"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109" name="Rectangle 22">
                <a:extLst>
                  <a:ext uri="{FF2B5EF4-FFF2-40B4-BE49-F238E27FC236}">
                    <a16:creationId xmlns:a16="http://schemas.microsoft.com/office/drawing/2014/main" id="{4127167A-C3AA-4BE9-99A3-7F8D6B4C9BB6}"/>
                  </a:ext>
                </a:extLst>
              </p:cNvPr>
              <p:cNvSpPr>
                <a:spLocks noChangeArrowheads="1"/>
              </p:cNvSpPr>
              <p:nvPr/>
            </p:nvSpPr>
            <p:spPr bwMode="auto">
              <a:xfrm>
                <a:off x="4796166" y="6158625"/>
                <a:ext cx="434302" cy="7086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110" name="Rectangle 23">
                <a:extLst>
                  <a:ext uri="{FF2B5EF4-FFF2-40B4-BE49-F238E27FC236}">
                    <a16:creationId xmlns:a16="http://schemas.microsoft.com/office/drawing/2014/main" id="{C3631901-7019-46CB-A82B-30C00934934E}"/>
                  </a:ext>
                </a:extLst>
              </p:cNvPr>
              <p:cNvSpPr>
                <a:spLocks noChangeArrowheads="1"/>
              </p:cNvSpPr>
              <p:nvPr/>
            </p:nvSpPr>
            <p:spPr bwMode="auto">
              <a:xfrm>
                <a:off x="4796166" y="6158625"/>
                <a:ext cx="434302" cy="7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111" name="Rectangle 24">
                <a:extLst>
                  <a:ext uri="{FF2B5EF4-FFF2-40B4-BE49-F238E27FC236}">
                    <a16:creationId xmlns:a16="http://schemas.microsoft.com/office/drawing/2014/main" id="{30E34D83-E927-4AF5-A32E-6F7401CB99B9}"/>
                  </a:ext>
                </a:extLst>
              </p:cNvPr>
              <p:cNvSpPr>
                <a:spLocks noChangeArrowheads="1"/>
              </p:cNvSpPr>
              <p:nvPr/>
            </p:nvSpPr>
            <p:spPr bwMode="auto">
              <a:xfrm>
                <a:off x="4796166" y="5433455"/>
                <a:ext cx="434302"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112" name="Rectangle 25">
                <a:extLst>
                  <a:ext uri="{FF2B5EF4-FFF2-40B4-BE49-F238E27FC236}">
                    <a16:creationId xmlns:a16="http://schemas.microsoft.com/office/drawing/2014/main" id="{69F386EF-2787-48A8-9922-659B60F189A7}"/>
                  </a:ext>
                </a:extLst>
              </p:cNvPr>
              <p:cNvSpPr>
                <a:spLocks noChangeArrowheads="1"/>
              </p:cNvSpPr>
              <p:nvPr/>
            </p:nvSpPr>
            <p:spPr bwMode="auto">
              <a:xfrm>
                <a:off x="4796166" y="5554031"/>
                <a:ext cx="434302"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113" name="Rectangle 26">
                <a:extLst>
                  <a:ext uri="{FF2B5EF4-FFF2-40B4-BE49-F238E27FC236}">
                    <a16:creationId xmlns:a16="http://schemas.microsoft.com/office/drawing/2014/main" id="{9827B9B9-B2FB-4E5C-B30F-70BA3597D92A}"/>
                  </a:ext>
                </a:extLst>
              </p:cNvPr>
              <p:cNvSpPr>
                <a:spLocks noChangeArrowheads="1"/>
              </p:cNvSpPr>
              <p:nvPr/>
            </p:nvSpPr>
            <p:spPr bwMode="auto">
              <a:xfrm>
                <a:off x="4796166" y="5675750"/>
                <a:ext cx="434302" cy="6914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114" name="Rectangle 27">
                <a:extLst>
                  <a:ext uri="{FF2B5EF4-FFF2-40B4-BE49-F238E27FC236}">
                    <a16:creationId xmlns:a16="http://schemas.microsoft.com/office/drawing/2014/main" id="{006D62E0-D6B0-4E3D-B1A3-E6CDD14B066E}"/>
                  </a:ext>
                </a:extLst>
              </p:cNvPr>
              <p:cNvSpPr>
                <a:spLocks noChangeArrowheads="1"/>
              </p:cNvSpPr>
              <p:nvPr/>
            </p:nvSpPr>
            <p:spPr bwMode="auto">
              <a:xfrm>
                <a:off x="4796166" y="5675750"/>
                <a:ext cx="434302"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115" name="Rectangle 28">
                <a:extLst>
                  <a:ext uri="{FF2B5EF4-FFF2-40B4-BE49-F238E27FC236}">
                    <a16:creationId xmlns:a16="http://schemas.microsoft.com/office/drawing/2014/main" id="{822B3E8A-8B28-4177-97C4-201AA7E9327E}"/>
                  </a:ext>
                </a:extLst>
              </p:cNvPr>
              <p:cNvSpPr>
                <a:spLocks noChangeArrowheads="1"/>
              </p:cNvSpPr>
              <p:nvPr/>
            </p:nvSpPr>
            <p:spPr bwMode="auto">
              <a:xfrm>
                <a:off x="4796166" y="5312880"/>
                <a:ext cx="434302" cy="6914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116" name="Freeform 29">
                <a:extLst>
                  <a:ext uri="{FF2B5EF4-FFF2-40B4-BE49-F238E27FC236}">
                    <a16:creationId xmlns:a16="http://schemas.microsoft.com/office/drawing/2014/main" id="{0BDEF98D-D828-45C1-95AB-2630F8C6FA29}"/>
                  </a:ext>
                </a:extLst>
              </p:cNvPr>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close/>
                  </a:path>
                </a:pathLst>
              </a:custGeom>
              <a:solidFill>
                <a:schemeClr val="accent6">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117" name="Freeform 30">
                <a:extLst>
                  <a:ext uri="{FF2B5EF4-FFF2-40B4-BE49-F238E27FC236}">
                    <a16:creationId xmlns:a16="http://schemas.microsoft.com/office/drawing/2014/main" id="{4F485054-E642-47AA-8ACF-23DCC477C970}"/>
                  </a:ext>
                </a:extLst>
              </p:cNvPr>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118" name="Rectangle 31">
                <a:extLst>
                  <a:ext uri="{FF2B5EF4-FFF2-40B4-BE49-F238E27FC236}">
                    <a16:creationId xmlns:a16="http://schemas.microsoft.com/office/drawing/2014/main" id="{E42412E7-2EE0-4295-BC75-6B4CEA802BF6}"/>
                  </a:ext>
                </a:extLst>
              </p:cNvPr>
              <p:cNvSpPr>
                <a:spLocks noChangeArrowheads="1"/>
              </p:cNvSpPr>
              <p:nvPr/>
            </p:nvSpPr>
            <p:spPr bwMode="auto">
              <a:xfrm>
                <a:off x="4796166" y="5796326"/>
                <a:ext cx="242295"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119" name="Rectangle 32">
                <a:extLst>
                  <a:ext uri="{FF2B5EF4-FFF2-40B4-BE49-F238E27FC236}">
                    <a16:creationId xmlns:a16="http://schemas.microsoft.com/office/drawing/2014/main" id="{72FA3D11-5BCD-4E9C-A2D7-C29CDC891F21}"/>
                  </a:ext>
                </a:extLst>
              </p:cNvPr>
              <p:cNvSpPr>
                <a:spLocks noChangeArrowheads="1"/>
              </p:cNvSpPr>
              <p:nvPr/>
            </p:nvSpPr>
            <p:spPr bwMode="auto">
              <a:xfrm>
                <a:off x="4796166" y="5796326"/>
                <a:ext cx="242295"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120" name="Rectangle 33">
                <a:extLst>
                  <a:ext uri="{FF2B5EF4-FFF2-40B4-BE49-F238E27FC236}">
                    <a16:creationId xmlns:a16="http://schemas.microsoft.com/office/drawing/2014/main" id="{DC657EEB-91CA-46B6-BFFA-FBBB43596EEF}"/>
                  </a:ext>
                </a:extLst>
              </p:cNvPr>
              <p:cNvSpPr>
                <a:spLocks noChangeArrowheads="1"/>
              </p:cNvSpPr>
              <p:nvPr/>
            </p:nvSpPr>
            <p:spPr bwMode="auto">
              <a:xfrm>
                <a:off x="4796166" y="5918045"/>
                <a:ext cx="242295" cy="6914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121" name="Rectangle 34">
                <a:extLst>
                  <a:ext uri="{FF2B5EF4-FFF2-40B4-BE49-F238E27FC236}">
                    <a16:creationId xmlns:a16="http://schemas.microsoft.com/office/drawing/2014/main" id="{F9DFD2ED-1688-468A-BF48-68FEAE23D4F8}"/>
                  </a:ext>
                </a:extLst>
              </p:cNvPr>
              <p:cNvSpPr>
                <a:spLocks noChangeArrowheads="1"/>
              </p:cNvSpPr>
              <p:nvPr/>
            </p:nvSpPr>
            <p:spPr bwMode="auto">
              <a:xfrm>
                <a:off x="4796166" y="5918045"/>
                <a:ext cx="242295"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122" name="Rectangle 35">
                <a:extLst>
                  <a:ext uri="{FF2B5EF4-FFF2-40B4-BE49-F238E27FC236}">
                    <a16:creationId xmlns:a16="http://schemas.microsoft.com/office/drawing/2014/main" id="{F3FC2EB4-F34B-4D9E-8788-9B7437A919B5}"/>
                  </a:ext>
                </a:extLst>
              </p:cNvPr>
              <p:cNvSpPr>
                <a:spLocks noChangeArrowheads="1"/>
              </p:cNvSpPr>
              <p:nvPr/>
            </p:nvSpPr>
            <p:spPr bwMode="auto">
              <a:xfrm>
                <a:off x="4796166" y="6038621"/>
                <a:ext cx="242295"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123" name="Rectangle 36">
                <a:extLst>
                  <a:ext uri="{FF2B5EF4-FFF2-40B4-BE49-F238E27FC236}">
                    <a16:creationId xmlns:a16="http://schemas.microsoft.com/office/drawing/2014/main" id="{3603596F-361E-4A98-88CB-930C47E4546A}"/>
                  </a:ext>
                </a:extLst>
              </p:cNvPr>
              <p:cNvSpPr>
                <a:spLocks noChangeArrowheads="1"/>
              </p:cNvSpPr>
              <p:nvPr/>
            </p:nvSpPr>
            <p:spPr bwMode="auto">
              <a:xfrm>
                <a:off x="4796166" y="6038621"/>
                <a:ext cx="242295"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124" name="Rectangle 37">
                <a:extLst>
                  <a:ext uri="{FF2B5EF4-FFF2-40B4-BE49-F238E27FC236}">
                    <a16:creationId xmlns:a16="http://schemas.microsoft.com/office/drawing/2014/main" id="{CEDC29CF-5E56-4638-B355-F5317193E861}"/>
                  </a:ext>
                </a:extLst>
              </p:cNvPr>
              <p:cNvSpPr>
                <a:spLocks noChangeArrowheads="1"/>
              </p:cNvSpPr>
              <p:nvPr/>
            </p:nvSpPr>
            <p:spPr bwMode="auto">
              <a:xfrm>
                <a:off x="4796166" y="6158625"/>
                <a:ext cx="242295" cy="7086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125" name="Rectangle 38">
                <a:extLst>
                  <a:ext uri="{FF2B5EF4-FFF2-40B4-BE49-F238E27FC236}">
                    <a16:creationId xmlns:a16="http://schemas.microsoft.com/office/drawing/2014/main" id="{CE029D09-0DD8-4AC8-ACAA-94084A21EE68}"/>
                  </a:ext>
                </a:extLst>
              </p:cNvPr>
              <p:cNvSpPr>
                <a:spLocks noChangeArrowheads="1"/>
              </p:cNvSpPr>
              <p:nvPr/>
            </p:nvSpPr>
            <p:spPr bwMode="auto">
              <a:xfrm>
                <a:off x="4796166" y="6158625"/>
                <a:ext cx="242295" cy="7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126" name="Rectangle 39">
                <a:extLst>
                  <a:ext uri="{FF2B5EF4-FFF2-40B4-BE49-F238E27FC236}">
                    <a16:creationId xmlns:a16="http://schemas.microsoft.com/office/drawing/2014/main" id="{DB2F2E2C-09D5-4F34-83B1-A532501F0762}"/>
                  </a:ext>
                </a:extLst>
              </p:cNvPr>
              <p:cNvSpPr>
                <a:spLocks noChangeArrowheads="1"/>
              </p:cNvSpPr>
              <p:nvPr/>
            </p:nvSpPr>
            <p:spPr bwMode="auto">
              <a:xfrm>
                <a:off x="4796166" y="5675750"/>
                <a:ext cx="242295" cy="6914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127" name="Rectangle 40">
                <a:extLst>
                  <a:ext uri="{FF2B5EF4-FFF2-40B4-BE49-F238E27FC236}">
                    <a16:creationId xmlns:a16="http://schemas.microsoft.com/office/drawing/2014/main" id="{36A77594-33AF-4410-BD29-9A4B611163C2}"/>
                  </a:ext>
                </a:extLst>
              </p:cNvPr>
              <p:cNvSpPr>
                <a:spLocks noChangeArrowheads="1"/>
              </p:cNvSpPr>
              <p:nvPr/>
            </p:nvSpPr>
            <p:spPr bwMode="auto">
              <a:xfrm>
                <a:off x="4796166" y="5675750"/>
                <a:ext cx="242295"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128" name="Rectangle 41">
                <a:extLst>
                  <a:ext uri="{FF2B5EF4-FFF2-40B4-BE49-F238E27FC236}">
                    <a16:creationId xmlns:a16="http://schemas.microsoft.com/office/drawing/2014/main" id="{A22EBC4F-72A8-4100-A104-C4AF4272A280}"/>
                  </a:ext>
                </a:extLst>
              </p:cNvPr>
              <p:cNvSpPr>
                <a:spLocks noChangeArrowheads="1"/>
              </p:cNvSpPr>
              <p:nvPr/>
            </p:nvSpPr>
            <p:spPr bwMode="auto">
              <a:xfrm>
                <a:off x="4410437" y="5735181"/>
                <a:ext cx="540020" cy="674311"/>
              </a:xfrm>
              <a:prstGeom prst="rect">
                <a:avLst/>
              </a:prstGeom>
              <a:solidFill>
                <a:srgbClr val="8686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129" name="Rectangle 42">
                <a:extLst>
                  <a:ext uri="{FF2B5EF4-FFF2-40B4-BE49-F238E27FC236}">
                    <a16:creationId xmlns:a16="http://schemas.microsoft.com/office/drawing/2014/main" id="{602266CF-4036-4A99-A174-242DC4B73E69}"/>
                  </a:ext>
                </a:extLst>
              </p:cNvPr>
              <p:cNvSpPr>
                <a:spLocks noChangeArrowheads="1"/>
              </p:cNvSpPr>
              <p:nvPr/>
            </p:nvSpPr>
            <p:spPr bwMode="auto">
              <a:xfrm>
                <a:off x="4707020" y="6272344"/>
                <a:ext cx="70289" cy="13714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130" name="Rectangle 43">
                <a:extLst>
                  <a:ext uri="{FF2B5EF4-FFF2-40B4-BE49-F238E27FC236}">
                    <a16:creationId xmlns:a16="http://schemas.microsoft.com/office/drawing/2014/main" id="{D8608BAF-7709-48B7-9A19-F1AFFCC86F43}"/>
                  </a:ext>
                </a:extLst>
              </p:cNvPr>
              <p:cNvSpPr>
                <a:spLocks noChangeArrowheads="1"/>
              </p:cNvSpPr>
              <p:nvPr/>
            </p:nvSpPr>
            <p:spPr bwMode="auto">
              <a:xfrm>
                <a:off x="4586444" y="6272344"/>
                <a:ext cx="68574" cy="13714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131" name="Rectangle 44">
                <a:extLst>
                  <a:ext uri="{FF2B5EF4-FFF2-40B4-BE49-F238E27FC236}">
                    <a16:creationId xmlns:a16="http://schemas.microsoft.com/office/drawing/2014/main" id="{CA8638F2-D1EE-41F8-BBB1-3CA6D1E2464D}"/>
                  </a:ext>
                </a:extLst>
              </p:cNvPr>
              <p:cNvSpPr>
                <a:spLocks noChangeArrowheads="1"/>
              </p:cNvSpPr>
              <p:nvPr/>
            </p:nvSpPr>
            <p:spPr bwMode="auto">
              <a:xfrm>
                <a:off x="4464153" y="5796326"/>
                <a:ext cx="434873"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132" name="Rectangle 45">
                <a:extLst>
                  <a:ext uri="{FF2B5EF4-FFF2-40B4-BE49-F238E27FC236}">
                    <a16:creationId xmlns:a16="http://schemas.microsoft.com/office/drawing/2014/main" id="{BE5F49DB-A2D2-415C-A7DC-39FF9BAA0AC0}"/>
                  </a:ext>
                </a:extLst>
              </p:cNvPr>
              <p:cNvSpPr>
                <a:spLocks noChangeArrowheads="1"/>
              </p:cNvSpPr>
              <p:nvPr/>
            </p:nvSpPr>
            <p:spPr bwMode="auto">
              <a:xfrm>
                <a:off x="4464153" y="5918045"/>
                <a:ext cx="434873" cy="6914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133" name="Rectangle 46">
                <a:extLst>
                  <a:ext uri="{FF2B5EF4-FFF2-40B4-BE49-F238E27FC236}">
                    <a16:creationId xmlns:a16="http://schemas.microsoft.com/office/drawing/2014/main" id="{79A99491-817E-4972-99A2-5087DD3553F7}"/>
                  </a:ext>
                </a:extLst>
              </p:cNvPr>
              <p:cNvSpPr>
                <a:spLocks noChangeArrowheads="1"/>
              </p:cNvSpPr>
              <p:nvPr/>
            </p:nvSpPr>
            <p:spPr bwMode="auto">
              <a:xfrm>
                <a:off x="4464153" y="6038621"/>
                <a:ext cx="434873"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sp>
            <p:nvSpPr>
              <p:cNvPr id="134" name="Rectangle 47">
                <a:extLst>
                  <a:ext uri="{FF2B5EF4-FFF2-40B4-BE49-F238E27FC236}">
                    <a16:creationId xmlns:a16="http://schemas.microsoft.com/office/drawing/2014/main" id="{785CDE7D-7DD7-4252-A5E4-922BFE32758B}"/>
                  </a:ext>
                </a:extLst>
              </p:cNvPr>
              <p:cNvSpPr>
                <a:spLocks noChangeArrowheads="1"/>
              </p:cNvSpPr>
              <p:nvPr/>
            </p:nvSpPr>
            <p:spPr bwMode="auto">
              <a:xfrm>
                <a:off x="4464153" y="6158625"/>
                <a:ext cx="434873" cy="7086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defTabSz="931536" fontAlgn="base">
                  <a:spcBef>
                    <a:spcPct val="0"/>
                  </a:spcBef>
                  <a:spcAft>
                    <a:spcPct val="0"/>
                  </a:spcAft>
                  <a:defRPr/>
                </a:pPr>
                <a:endParaRPr lang="en-US" sz="1801" kern="0" dirty="0">
                  <a:solidFill>
                    <a:srgbClr val="505050"/>
                  </a:solidFill>
                  <a:latin typeface="Segoe UI"/>
                  <a:ea typeface="ＭＳ Ｐゴシック" charset="0"/>
                </a:endParaRPr>
              </a:p>
            </p:txBody>
          </p:sp>
        </p:grpSp>
      </p:grpSp>
    </p:spTree>
    <p:extLst>
      <p:ext uri="{BB962C8B-B14F-4D97-AF65-F5344CB8AC3E}">
        <p14:creationId xmlns:p14="http://schemas.microsoft.com/office/powerpoint/2010/main" val="8169920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22" presetClass="entr" presetSubtype="2"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right)">
                                      <p:cBhvr>
                                        <p:cTn id="11" dur="500"/>
                                        <p:tgtEl>
                                          <p:spTgt spid="28"/>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childTnLst>
                                </p:cTn>
                              </p:par>
                            </p:childTnLst>
                          </p:cTn>
                        </p:par>
                        <p:par>
                          <p:cTn id="16" fill="hold">
                            <p:stCondLst>
                              <p:cond delay="2500"/>
                            </p:stCondLst>
                            <p:childTnLst>
                              <p:par>
                                <p:cTn id="17" presetID="22" presetClass="entr" presetSubtype="2"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right)">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997555-1ED2-4A3D-A2CB-B0A77756A4CE}"/>
              </a:ext>
            </a:extLst>
          </p:cNvPr>
          <p:cNvPicPr>
            <a:picLocks noChangeAspect="1"/>
          </p:cNvPicPr>
          <p:nvPr/>
        </p:nvPicPr>
        <p:blipFill>
          <a:blip r:embed="rId2"/>
          <a:stretch>
            <a:fillRect/>
          </a:stretch>
        </p:blipFill>
        <p:spPr>
          <a:xfrm>
            <a:off x="949678" y="0"/>
            <a:ext cx="10292643" cy="6858000"/>
          </a:xfrm>
          <a:prstGeom prst="rect">
            <a:avLst/>
          </a:prstGeom>
        </p:spPr>
      </p:pic>
    </p:spTree>
    <p:extLst>
      <p:ext uri="{BB962C8B-B14F-4D97-AF65-F5344CB8AC3E}">
        <p14:creationId xmlns:p14="http://schemas.microsoft.com/office/powerpoint/2010/main" val="41904488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3CFDD0-5C09-4C20-A5FA-CE376FD7F81C}"/>
              </a:ext>
            </a:extLst>
          </p:cNvPr>
          <p:cNvPicPr>
            <a:picLocks noChangeAspect="1"/>
          </p:cNvPicPr>
          <p:nvPr/>
        </p:nvPicPr>
        <p:blipFill>
          <a:blip r:embed="rId2"/>
          <a:stretch>
            <a:fillRect/>
          </a:stretch>
        </p:blipFill>
        <p:spPr>
          <a:xfrm>
            <a:off x="949678" y="0"/>
            <a:ext cx="10292643" cy="6858000"/>
          </a:xfrm>
          <a:prstGeom prst="rect">
            <a:avLst/>
          </a:prstGeom>
        </p:spPr>
      </p:pic>
      <p:sp>
        <p:nvSpPr>
          <p:cNvPr id="3" name="Rectangle 2">
            <a:extLst>
              <a:ext uri="{FF2B5EF4-FFF2-40B4-BE49-F238E27FC236}">
                <a16:creationId xmlns:a16="http://schemas.microsoft.com/office/drawing/2014/main" id="{5203EE11-109B-4C02-8091-74617AAB4F2D}"/>
              </a:ext>
            </a:extLst>
          </p:cNvPr>
          <p:cNvSpPr/>
          <p:nvPr/>
        </p:nvSpPr>
        <p:spPr>
          <a:xfrm>
            <a:off x="457200" y="5867400"/>
            <a:ext cx="11125200" cy="738664"/>
          </a:xfrm>
          <a:prstGeom prst="rect">
            <a:avLst/>
          </a:prstGeom>
        </p:spPr>
        <p:txBody>
          <a:bodyPr wrap="square">
            <a:spAutoFit/>
          </a:bodyPr>
          <a:lstStyle/>
          <a:p>
            <a:r>
              <a:rPr lang="ja-JP" altLang="en-US" sz="2400" dirty="0">
                <a:solidFill>
                  <a:srgbClr val="0177D7"/>
                </a:solidFill>
                <a:latin typeface="Meiryo UI" panose="020B0604030504040204" pitchFamily="34" charset="-128"/>
                <a:ea typeface="Meiryo UI" panose="020B0604030504040204" pitchFamily="34" charset="-128"/>
              </a:rPr>
              <a:t>使用条件（</a:t>
            </a:r>
            <a:r>
              <a:rPr lang="en-US" altLang="ja-JP" sz="2400" dirty="0">
                <a:solidFill>
                  <a:srgbClr val="0177D7"/>
                </a:solidFill>
                <a:latin typeface="Meiryo UI" panose="020B0604030504040204" pitchFamily="34" charset="-128"/>
                <a:ea typeface="Meiryo UI" panose="020B0604030504040204" pitchFamily="34" charset="-128"/>
              </a:rPr>
              <a:t>Terms of Use</a:t>
            </a:r>
            <a:r>
              <a:rPr lang="ja-JP" altLang="en-US" sz="2400" dirty="0">
                <a:solidFill>
                  <a:srgbClr val="0177D7"/>
                </a:solidFill>
                <a:latin typeface="Meiryo UI" panose="020B0604030504040204" pitchFamily="34" charset="-128"/>
                <a:ea typeface="Meiryo UI" panose="020B0604030504040204" pitchFamily="34" charset="-128"/>
              </a:rPr>
              <a:t>）</a:t>
            </a:r>
            <a:endParaRPr lang="en-US" altLang="ja-JP" sz="2400" dirty="0">
              <a:solidFill>
                <a:srgbClr val="0177D7"/>
              </a:solidFill>
              <a:latin typeface="Meiryo UI" panose="020B0604030504040204" pitchFamily="34" charset="-128"/>
              <a:ea typeface="Meiryo UI" panose="020B0604030504040204" pitchFamily="34" charset="-128"/>
            </a:endParaRPr>
          </a:p>
          <a:p>
            <a:r>
              <a:rPr lang="en-US" dirty="0"/>
              <a:t>https://docs.microsoft.com/ja-jp/azure/active-directory/active-directory-tou</a:t>
            </a:r>
          </a:p>
        </p:txBody>
      </p:sp>
    </p:spTree>
    <p:extLst>
      <p:ext uri="{BB962C8B-B14F-4D97-AF65-F5344CB8AC3E}">
        <p14:creationId xmlns:p14="http://schemas.microsoft.com/office/powerpoint/2010/main" val="13546957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AB6A85-631D-4385-A197-B9786B7A0E5A}"/>
              </a:ext>
            </a:extLst>
          </p:cNvPr>
          <p:cNvPicPr>
            <a:picLocks noChangeAspect="1"/>
          </p:cNvPicPr>
          <p:nvPr/>
        </p:nvPicPr>
        <p:blipFill>
          <a:blip r:embed="rId2"/>
          <a:stretch>
            <a:fillRect/>
          </a:stretch>
        </p:blipFill>
        <p:spPr>
          <a:xfrm>
            <a:off x="949678" y="0"/>
            <a:ext cx="10292643" cy="6858000"/>
          </a:xfrm>
          <a:prstGeom prst="rect">
            <a:avLst/>
          </a:prstGeom>
        </p:spPr>
      </p:pic>
      <p:sp>
        <p:nvSpPr>
          <p:cNvPr id="4" name="Rectangle 3">
            <a:extLst>
              <a:ext uri="{FF2B5EF4-FFF2-40B4-BE49-F238E27FC236}">
                <a16:creationId xmlns:a16="http://schemas.microsoft.com/office/drawing/2014/main" id="{85D777FE-AC03-4550-B0CA-042A4E26B1C5}"/>
              </a:ext>
            </a:extLst>
          </p:cNvPr>
          <p:cNvSpPr/>
          <p:nvPr/>
        </p:nvSpPr>
        <p:spPr>
          <a:xfrm>
            <a:off x="457200" y="5867400"/>
            <a:ext cx="11125200" cy="738664"/>
          </a:xfrm>
          <a:prstGeom prst="rect">
            <a:avLst/>
          </a:prstGeom>
        </p:spPr>
        <p:txBody>
          <a:bodyPr wrap="square">
            <a:spAutoFit/>
          </a:bodyPr>
          <a:lstStyle/>
          <a:p>
            <a:r>
              <a:rPr lang="ja-JP" altLang="en-US" sz="2400" dirty="0">
                <a:solidFill>
                  <a:srgbClr val="0177D7"/>
                </a:solidFill>
                <a:latin typeface="Meiryo UI" panose="020B0604030504040204" pitchFamily="34" charset="-128"/>
                <a:ea typeface="Meiryo UI" panose="020B0604030504040204" pitchFamily="34" charset="-128"/>
              </a:rPr>
              <a:t>使用条件（</a:t>
            </a:r>
            <a:r>
              <a:rPr lang="en-US" altLang="ja-JP" sz="2400" dirty="0">
                <a:solidFill>
                  <a:srgbClr val="0177D7"/>
                </a:solidFill>
                <a:latin typeface="Meiryo UI" panose="020B0604030504040204" pitchFamily="34" charset="-128"/>
                <a:ea typeface="Meiryo UI" panose="020B0604030504040204" pitchFamily="34" charset="-128"/>
              </a:rPr>
              <a:t>Terms of Use</a:t>
            </a:r>
            <a:r>
              <a:rPr lang="ja-JP" altLang="en-US" sz="2400" dirty="0">
                <a:solidFill>
                  <a:srgbClr val="0177D7"/>
                </a:solidFill>
                <a:latin typeface="Meiryo UI" panose="020B0604030504040204" pitchFamily="34" charset="-128"/>
                <a:ea typeface="Meiryo UI" panose="020B0604030504040204" pitchFamily="34" charset="-128"/>
              </a:rPr>
              <a:t>）</a:t>
            </a:r>
            <a:endParaRPr lang="en-US" altLang="ja-JP" sz="2400" dirty="0">
              <a:solidFill>
                <a:srgbClr val="0177D7"/>
              </a:solidFill>
              <a:latin typeface="Meiryo UI" panose="020B0604030504040204" pitchFamily="34" charset="-128"/>
              <a:ea typeface="Meiryo UI" panose="020B0604030504040204" pitchFamily="34" charset="-128"/>
            </a:endParaRPr>
          </a:p>
          <a:p>
            <a:r>
              <a:rPr lang="en-US" dirty="0"/>
              <a:t>https://docs.microsoft.com/ja-jp/azure/active-directory/active-directory-tou</a:t>
            </a:r>
          </a:p>
        </p:txBody>
      </p:sp>
    </p:spTree>
    <p:extLst>
      <p:ext uri="{BB962C8B-B14F-4D97-AF65-F5344CB8AC3E}">
        <p14:creationId xmlns:p14="http://schemas.microsoft.com/office/powerpoint/2010/main" val="4949143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518B68-19F3-4FC5-982F-4888F517433B}"/>
              </a:ext>
            </a:extLst>
          </p:cNvPr>
          <p:cNvPicPr>
            <a:picLocks noChangeAspect="1"/>
          </p:cNvPicPr>
          <p:nvPr/>
        </p:nvPicPr>
        <p:blipFill>
          <a:blip r:embed="rId2"/>
          <a:stretch>
            <a:fillRect/>
          </a:stretch>
        </p:blipFill>
        <p:spPr>
          <a:xfrm>
            <a:off x="949678" y="0"/>
            <a:ext cx="10292643" cy="6858000"/>
          </a:xfrm>
          <a:prstGeom prst="rect">
            <a:avLst/>
          </a:prstGeom>
        </p:spPr>
      </p:pic>
      <p:sp>
        <p:nvSpPr>
          <p:cNvPr id="3" name="Rectangle 2">
            <a:extLst>
              <a:ext uri="{FF2B5EF4-FFF2-40B4-BE49-F238E27FC236}">
                <a16:creationId xmlns:a16="http://schemas.microsoft.com/office/drawing/2014/main" id="{5C2C40B7-7D45-4763-9296-96DD10E5455B}"/>
              </a:ext>
            </a:extLst>
          </p:cNvPr>
          <p:cNvSpPr/>
          <p:nvPr/>
        </p:nvSpPr>
        <p:spPr>
          <a:xfrm>
            <a:off x="457200" y="5867400"/>
            <a:ext cx="11125200" cy="738664"/>
          </a:xfrm>
          <a:prstGeom prst="rect">
            <a:avLst/>
          </a:prstGeom>
        </p:spPr>
        <p:txBody>
          <a:bodyPr wrap="square">
            <a:spAutoFit/>
          </a:bodyPr>
          <a:lstStyle/>
          <a:p>
            <a:r>
              <a:rPr lang="ja-JP" altLang="en-US" sz="2400" dirty="0">
                <a:solidFill>
                  <a:srgbClr val="0177D7"/>
                </a:solidFill>
                <a:latin typeface="Meiryo UI" panose="020B0604030504040204" pitchFamily="34" charset="-128"/>
                <a:ea typeface="Meiryo UI" panose="020B0604030504040204" pitchFamily="34" charset="-128"/>
              </a:rPr>
              <a:t>使用条件（</a:t>
            </a:r>
            <a:r>
              <a:rPr lang="en-US" altLang="ja-JP" sz="2400" dirty="0">
                <a:solidFill>
                  <a:srgbClr val="0177D7"/>
                </a:solidFill>
                <a:latin typeface="Meiryo UI" panose="020B0604030504040204" pitchFamily="34" charset="-128"/>
                <a:ea typeface="Meiryo UI" panose="020B0604030504040204" pitchFamily="34" charset="-128"/>
              </a:rPr>
              <a:t>Terms of Use</a:t>
            </a:r>
            <a:r>
              <a:rPr lang="ja-JP" altLang="en-US" sz="2400" dirty="0">
                <a:solidFill>
                  <a:srgbClr val="0177D7"/>
                </a:solidFill>
                <a:latin typeface="Meiryo UI" panose="020B0604030504040204" pitchFamily="34" charset="-128"/>
                <a:ea typeface="Meiryo UI" panose="020B0604030504040204" pitchFamily="34" charset="-128"/>
              </a:rPr>
              <a:t>）</a:t>
            </a:r>
            <a:endParaRPr lang="en-US" altLang="ja-JP" sz="2400" dirty="0">
              <a:solidFill>
                <a:srgbClr val="0177D7"/>
              </a:solidFill>
              <a:latin typeface="Meiryo UI" panose="020B0604030504040204" pitchFamily="34" charset="-128"/>
              <a:ea typeface="Meiryo UI" panose="020B0604030504040204" pitchFamily="34" charset="-128"/>
            </a:endParaRPr>
          </a:p>
          <a:p>
            <a:r>
              <a:rPr lang="en-US" dirty="0"/>
              <a:t>https://docs.microsoft.com/ja-jp/azure/active-directory/active-directory-tou</a:t>
            </a:r>
          </a:p>
        </p:txBody>
      </p:sp>
    </p:spTree>
    <p:extLst>
      <p:ext uri="{BB962C8B-B14F-4D97-AF65-F5344CB8AC3E}">
        <p14:creationId xmlns:p14="http://schemas.microsoft.com/office/powerpoint/2010/main" val="41864471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D2E010-B12F-423C-B815-1411039FF826}"/>
              </a:ext>
            </a:extLst>
          </p:cNvPr>
          <p:cNvPicPr>
            <a:picLocks noChangeAspect="1"/>
          </p:cNvPicPr>
          <p:nvPr/>
        </p:nvPicPr>
        <p:blipFill>
          <a:blip r:embed="rId2"/>
          <a:stretch>
            <a:fillRect/>
          </a:stretch>
        </p:blipFill>
        <p:spPr>
          <a:xfrm>
            <a:off x="949678" y="0"/>
            <a:ext cx="10292643" cy="6858000"/>
          </a:xfrm>
          <a:prstGeom prst="rect">
            <a:avLst/>
          </a:prstGeom>
        </p:spPr>
      </p:pic>
    </p:spTree>
    <p:extLst>
      <p:ext uri="{BB962C8B-B14F-4D97-AF65-F5344CB8AC3E}">
        <p14:creationId xmlns:p14="http://schemas.microsoft.com/office/powerpoint/2010/main" val="11580854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4268B4-9DDF-4815-97FB-4B8F5539EE36}"/>
              </a:ext>
            </a:extLst>
          </p:cNvPr>
          <p:cNvSpPr>
            <a:spLocks noGrp="1"/>
          </p:cNvSpPr>
          <p:nvPr>
            <p:ph type="body" sz="quarter" idx="11"/>
          </p:nvPr>
        </p:nvSpPr>
        <p:spPr>
          <a:xfrm>
            <a:off x="268603" y="130977"/>
            <a:ext cx="11653522" cy="794064"/>
          </a:xfrm>
        </p:spPr>
        <p:txBody>
          <a:bodyPr/>
          <a:lstStyle/>
          <a:p>
            <a:r>
              <a:rPr lang="en-US" altLang="ja-JP" dirty="0"/>
              <a:t>Azure</a:t>
            </a:r>
            <a:r>
              <a:rPr lang="ja-JP" altLang="en-US" dirty="0"/>
              <a:t> </a:t>
            </a:r>
            <a:r>
              <a:rPr lang="en-US" altLang="ja-JP" dirty="0"/>
              <a:t>AD</a:t>
            </a:r>
            <a:r>
              <a:rPr lang="ja-JP" altLang="en-US" dirty="0"/>
              <a:t> </a:t>
            </a:r>
            <a:r>
              <a:rPr lang="en-US" altLang="ja-JP" dirty="0"/>
              <a:t>B2B</a:t>
            </a:r>
            <a:r>
              <a:rPr lang="ja-JP" altLang="en-US" dirty="0"/>
              <a:t>の利用で、これまでの課題を解決</a:t>
            </a:r>
            <a:endParaRPr lang="en-US" dirty="0"/>
          </a:p>
        </p:txBody>
      </p:sp>
      <p:sp>
        <p:nvSpPr>
          <p:cNvPr id="3" name="Rectangle 2">
            <a:extLst>
              <a:ext uri="{FF2B5EF4-FFF2-40B4-BE49-F238E27FC236}">
                <a16:creationId xmlns:a16="http://schemas.microsoft.com/office/drawing/2014/main" id="{E6114215-1171-4B23-8A61-BA31240484BF}"/>
              </a:ext>
            </a:extLst>
          </p:cNvPr>
          <p:cNvSpPr/>
          <p:nvPr/>
        </p:nvSpPr>
        <p:spPr bwMode="auto">
          <a:xfrm>
            <a:off x="268603" y="1524001"/>
            <a:ext cx="11430000" cy="1905000"/>
          </a:xfrm>
          <a:prstGeom prst="rect">
            <a:avLst/>
          </a:prstGeom>
          <a:solidFill>
            <a:schemeClr val="bg1">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457200" marR="0" indent="-457200" defTabSz="932293" rtl="0" eaLnBrk="1" fontAlgn="base" latinLnBrk="0" hangingPunct="1">
              <a:lnSpc>
                <a:spcPct val="90000"/>
              </a:lnSpc>
              <a:spcBef>
                <a:spcPct val="0"/>
              </a:spcBef>
              <a:spcAft>
                <a:spcPct val="0"/>
              </a:spcAft>
              <a:buClrTx/>
              <a:buSzTx/>
              <a:buFont typeface="Arial" panose="020B0604020202020204" pitchFamily="34" charset="0"/>
              <a:buChar char="•"/>
              <a:tabLst/>
            </a:pPr>
            <a:r>
              <a:rPr lang="ja-JP" altLang="en-US" sz="2800" strike="sngStrike" dirty="0">
                <a:solidFill>
                  <a:schemeClr val="tx1"/>
                </a:solidFill>
                <a:latin typeface="Meiryo UI" panose="020B0604030504040204" pitchFamily="34" charset="-128"/>
                <a:ea typeface="Meiryo UI" panose="020B0604030504040204" pitchFamily="34" charset="-128"/>
              </a:rPr>
              <a:t>お金がかかる</a:t>
            </a:r>
            <a:endParaRPr lang="en-US" altLang="ja-JP" sz="2800" strike="sngStrike" dirty="0">
              <a:solidFill>
                <a:schemeClr val="tx1"/>
              </a:solidFill>
              <a:latin typeface="Meiryo UI" panose="020B0604030504040204" pitchFamily="34" charset="-128"/>
              <a:ea typeface="Meiryo UI" panose="020B0604030504040204" pitchFamily="34" charset="-128"/>
            </a:endParaRPr>
          </a:p>
          <a:p>
            <a:pPr marL="457200" marR="0" indent="-457200" defTabSz="932293" rtl="0" eaLnBrk="1" fontAlgn="base" latinLnBrk="0" hangingPunct="1">
              <a:lnSpc>
                <a:spcPct val="90000"/>
              </a:lnSpc>
              <a:spcBef>
                <a:spcPct val="0"/>
              </a:spcBef>
              <a:spcAft>
                <a:spcPct val="0"/>
              </a:spcAft>
              <a:buClrTx/>
              <a:buSzTx/>
              <a:buFont typeface="Arial" panose="020B0604020202020204" pitchFamily="34" charset="0"/>
              <a:buChar char="•"/>
              <a:tabLst/>
            </a:pPr>
            <a:r>
              <a:rPr lang="ja-JP" altLang="en-US" sz="2800" strike="sngStrike" dirty="0">
                <a:solidFill>
                  <a:schemeClr val="tx1"/>
                </a:solidFill>
                <a:latin typeface="Meiryo UI" panose="020B0604030504040204" pitchFamily="34" charset="-128"/>
                <a:ea typeface="Meiryo UI" panose="020B0604030504040204" pitchFamily="34" charset="-128"/>
              </a:rPr>
              <a:t>インフラ（</a:t>
            </a:r>
            <a:r>
              <a:rPr lang="en-US" altLang="ja-JP" sz="2800" strike="sngStrike" dirty="0">
                <a:solidFill>
                  <a:schemeClr val="tx1"/>
                </a:solidFill>
                <a:latin typeface="Meiryo UI" panose="020B0604030504040204" pitchFamily="34" charset="-128"/>
                <a:ea typeface="Meiryo UI" panose="020B0604030504040204" pitchFamily="34" charset="-128"/>
              </a:rPr>
              <a:t>ADFS</a:t>
            </a:r>
            <a:r>
              <a:rPr lang="ja-JP" altLang="en-US" sz="2800" strike="sngStrike" dirty="0">
                <a:solidFill>
                  <a:schemeClr val="tx1"/>
                </a:solidFill>
                <a:latin typeface="Meiryo UI" panose="020B0604030504040204" pitchFamily="34" charset="-128"/>
                <a:ea typeface="Meiryo UI" panose="020B0604030504040204" pitchFamily="34" charset="-128"/>
              </a:rPr>
              <a:t>等）のセットアップ</a:t>
            </a:r>
            <a:endParaRPr lang="en-US" altLang="ja-JP" sz="2800" strike="sngStrike" dirty="0">
              <a:solidFill>
                <a:schemeClr val="tx1"/>
              </a:solidFill>
              <a:latin typeface="Meiryo UI" panose="020B0604030504040204" pitchFamily="34" charset="-128"/>
              <a:ea typeface="Meiryo UI" panose="020B0604030504040204" pitchFamily="34" charset="-128"/>
            </a:endParaRPr>
          </a:p>
          <a:p>
            <a:pPr marL="457200" marR="0" indent="-457200" defTabSz="932293" rtl="0" eaLnBrk="1" fontAlgn="base" latinLnBrk="0" hangingPunct="1">
              <a:lnSpc>
                <a:spcPct val="90000"/>
              </a:lnSpc>
              <a:spcBef>
                <a:spcPct val="0"/>
              </a:spcBef>
              <a:spcAft>
                <a:spcPct val="0"/>
              </a:spcAft>
              <a:buClrTx/>
              <a:buSzTx/>
              <a:buFont typeface="Arial" panose="020B0604020202020204" pitchFamily="34" charset="0"/>
              <a:buChar char="•"/>
              <a:tabLst/>
            </a:pPr>
            <a:r>
              <a:rPr lang="ja-JP" altLang="en-US" sz="2800" strike="sngStrike" dirty="0">
                <a:solidFill>
                  <a:schemeClr val="tx1"/>
                </a:solidFill>
                <a:latin typeface="Meiryo UI" panose="020B0604030504040204" pitchFamily="34" charset="-128"/>
                <a:ea typeface="Meiryo UI" panose="020B0604030504040204" pitchFamily="34" charset="-128"/>
              </a:rPr>
              <a:t>大企業間での方法</a:t>
            </a:r>
            <a:endParaRPr lang="en-US" altLang="ja-JP" sz="2800" strike="sngStrike" dirty="0">
              <a:solidFill>
                <a:schemeClr val="tx1"/>
              </a:solidFill>
              <a:latin typeface="Meiryo UI" panose="020B0604030504040204" pitchFamily="34" charset="-128"/>
              <a:ea typeface="Meiryo UI" panose="020B0604030504040204" pitchFamily="34" charset="-128"/>
            </a:endParaRPr>
          </a:p>
          <a:p>
            <a:pPr marL="457200" marR="0" indent="-457200" defTabSz="932293" rtl="0" eaLnBrk="1" fontAlgn="base" latinLnBrk="0" hangingPunct="1">
              <a:lnSpc>
                <a:spcPct val="90000"/>
              </a:lnSpc>
              <a:spcBef>
                <a:spcPct val="0"/>
              </a:spcBef>
              <a:spcAft>
                <a:spcPct val="0"/>
              </a:spcAft>
              <a:buClrTx/>
              <a:buSzTx/>
              <a:buFont typeface="Arial" panose="020B0604020202020204" pitchFamily="34" charset="0"/>
              <a:buChar char="•"/>
              <a:tabLst/>
            </a:pPr>
            <a:r>
              <a:rPr lang="ja-JP" altLang="en-US" sz="2800" dirty="0">
                <a:solidFill>
                  <a:schemeClr val="tx1"/>
                </a:solidFill>
                <a:latin typeface="Meiryo UI" panose="020B0604030504040204" pitchFamily="34" charset="-128"/>
                <a:ea typeface="Meiryo UI" panose="020B0604030504040204" pitchFamily="34" charset="-128"/>
              </a:rPr>
              <a:t>・・・</a:t>
            </a:r>
            <a:endParaRPr lang="en-US" altLang="ja-JP" sz="2800" dirty="0">
              <a:solidFill>
                <a:schemeClr val="tx1"/>
              </a:solidFill>
              <a:latin typeface="Meiryo UI" panose="020B0604030504040204" pitchFamily="34" charset="-128"/>
              <a:ea typeface="Meiryo UI" panose="020B0604030504040204" pitchFamily="34" charset="-128"/>
            </a:endParaRPr>
          </a:p>
        </p:txBody>
      </p:sp>
      <p:sp>
        <p:nvSpPr>
          <p:cNvPr id="4" name="Rectangle 3">
            <a:extLst>
              <a:ext uri="{FF2B5EF4-FFF2-40B4-BE49-F238E27FC236}">
                <a16:creationId xmlns:a16="http://schemas.microsoft.com/office/drawing/2014/main" id="{9AC5EBF9-A788-476B-8D83-51F8558DF8E4}"/>
              </a:ext>
            </a:extLst>
          </p:cNvPr>
          <p:cNvSpPr/>
          <p:nvPr/>
        </p:nvSpPr>
        <p:spPr bwMode="auto">
          <a:xfrm>
            <a:off x="268603" y="4038601"/>
            <a:ext cx="5867400" cy="2819400"/>
          </a:xfrm>
          <a:prstGeom prst="rect">
            <a:avLst/>
          </a:prstGeom>
          <a:solidFill>
            <a:schemeClr val="bg1">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R="0" defTabSz="932293" rtl="0" eaLnBrk="1" fontAlgn="base" latinLnBrk="0" hangingPunct="1">
              <a:lnSpc>
                <a:spcPct val="90000"/>
              </a:lnSpc>
              <a:spcBef>
                <a:spcPct val="0"/>
              </a:spcBef>
              <a:spcAft>
                <a:spcPct val="0"/>
              </a:spcAft>
              <a:buClrTx/>
              <a:buSzTx/>
              <a:tabLst/>
            </a:pPr>
            <a:r>
              <a:rPr lang="ja-JP" altLang="en-US" sz="2800" dirty="0">
                <a:solidFill>
                  <a:schemeClr val="tx1"/>
                </a:solidFill>
                <a:latin typeface="Meiryo UI" panose="020B0604030504040204" pitchFamily="34" charset="-128"/>
                <a:ea typeface="Meiryo UI" panose="020B0604030504040204" pitchFamily="34" charset="-128"/>
              </a:rPr>
              <a:t>自社側</a:t>
            </a:r>
            <a:endParaRPr lang="en-US" altLang="ja-JP" sz="2800" dirty="0">
              <a:solidFill>
                <a:schemeClr val="tx1"/>
              </a:solidFill>
              <a:latin typeface="Meiryo UI" panose="020B0604030504040204" pitchFamily="34" charset="-128"/>
              <a:ea typeface="Meiryo UI" panose="020B0604030504040204" pitchFamily="34" charset="-128"/>
            </a:endParaRPr>
          </a:p>
          <a:p>
            <a:pPr marL="457200" marR="0" indent="-457200" defTabSz="932293" rtl="0" eaLnBrk="1" fontAlgn="base" latinLnBrk="0" hangingPunct="1">
              <a:lnSpc>
                <a:spcPct val="90000"/>
              </a:lnSpc>
              <a:spcBef>
                <a:spcPct val="0"/>
              </a:spcBef>
              <a:spcAft>
                <a:spcPct val="0"/>
              </a:spcAft>
              <a:buClrTx/>
              <a:buSzTx/>
              <a:buFont typeface="Arial" panose="020B0604020202020204" pitchFamily="34" charset="0"/>
              <a:buChar char="•"/>
              <a:tabLst/>
            </a:pPr>
            <a:r>
              <a:rPr lang="ja-JP" altLang="en-US" sz="2800" strike="sngStrike" dirty="0">
                <a:solidFill>
                  <a:schemeClr val="tx1"/>
                </a:solidFill>
                <a:latin typeface="Meiryo UI" panose="020B0604030504040204" pitchFamily="34" charset="-128"/>
                <a:ea typeface="Meiryo UI" panose="020B0604030504040204" pitchFamily="34" charset="-128"/>
              </a:rPr>
              <a:t>アカウント管理コスト</a:t>
            </a:r>
            <a:endParaRPr lang="en-US" altLang="ja-JP" sz="2800" strike="sngStrike" dirty="0">
              <a:solidFill>
                <a:schemeClr val="tx1"/>
              </a:solidFill>
              <a:latin typeface="Meiryo UI" panose="020B0604030504040204" pitchFamily="34" charset="-128"/>
              <a:ea typeface="Meiryo UI" panose="020B0604030504040204" pitchFamily="34" charset="-128"/>
            </a:endParaRPr>
          </a:p>
          <a:p>
            <a:pPr marL="457200" marR="0" indent="-457200" defTabSz="932293" rtl="0" eaLnBrk="1" fontAlgn="base" latinLnBrk="0" hangingPunct="1">
              <a:lnSpc>
                <a:spcPct val="90000"/>
              </a:lnSpc>
              <a:spcBef>
                <a:spcPct val="0"/>
              </a:spcBef>
              <a:spcAft>
                <a:spcPct val="0"/>
              </a:spcAft>
              <a:buClrTx/>
              <a:buSzTx/>
              <a:buFont typeface="Arial" panose="020B0604020202020204" pitchFamily="34" charset="0"/>
              <a:buChar char="•"/>
              <a:tabLst/>
            </a:pPr>
            <a:r>
              <a:rPr lang="ja-JP" altLang="en-US" sz="2800" strike="sngStrike" dirty="0">
                <a:solidFill>
                  <a:schemeClr val="tx1"/>
                </a:solidFill>
                <a:latin typeface="Meiryo UI" panose="020B0604030504040204" pitchFamily="34" charset="-128"/>
                <a:ea typeface="Meiryo UI" panose="020B0604030504040204" pitchFamily="34" charset="-128"/>
              </a:rPr>
              <a:t>アカウント払い出し</a:t>
            </a:r>
            <a:endParaRPr lang="en-US" altLang="ja-JP" sz="2800" strike="sngStrike" dirty="0">
              <a:solidFill>
                <a:schemeClr val="tx1"/>
              </a:solidFill>
              <a:latin typeface="Meiryo UI" panose="020B0604030504040204" pitchFamily="34" charset="-128"/>
              <a:ea typeface="Meiryo UI" panose="020B0604030504040204" pitchFamily="34" charset="-128"/>
            </a:endParaRPr>
          </a:p>
          <a:p>
            <a:pPr marL="457200" marR="0" indent="-457200" defTabSz="932293" rtl="0" eaLnBrk="1" fontAlgn="base" latinLnBrk="0" hangingPunct="1">
              <a:lnSpc>
                <a:spcPct val="90000"/>
              </a:lnSpc>
              <a:spcBef>
                <a:spcPct val="0"/>
              </a:spcBef>
              <a:spcAft>
                <a:spcPct val="0"/>
              </a:spcAft>
              <a:buClrTx/>
              <a:buSzTx/>
              <a:buFont typeface="Arial" panose="020B0604020202020204" pitchFamily="34" charset="0"/>
              <a:buChar char="•"/>
              <a:tabLst/>
            </a:pPr>
            <a:r>
              <a:rPr lang="ja-JP" altLang="en-US" sz="2800" strike="sngStrike" dirty="0">
                <a:solidFill>
                  <a:schemeClr val="tx1"/>
                </a:solidFill>
                <a:latin typeface="Meiryo UI" panose="020B0604030504040204" pitchFamily="34" charset="-128"/>
                <a:ea typeface="Meiryo UI" panose="020B0604030504040204" pitchFamily="34" charset="-128"/>
              </a:rPr>
              <a:t>パスワードリセット対応</a:t>
            </a:r>
            <a:endParaRPr lang="en-US" altLang="ja-JP" sz="2800" strike="sngStrike" dirty="0">
              <a:solidFill>
                <a:schemeClr val="tx1"/>
              </a:solidFill>
              <a:latin typeface="Meiryo UI" panose="020B0604030504040204" pitchFamily="34" charset="-128"/>
              <a:ea typeface="Meiryo UI" panose="020B0604030504040204" pitchFamily="34" charset="-128"/>
            </a:endParaRPr>
          </a:p>
          <a:p>
            <a:pPr marL="457200" marR="0" indent="-457200" defTabSz="932293" rtl="0" eaLnBrk="1" fontAlgn="base" latinLnBrk="0" hangingPunct="1">
              <a:lnSpc>
                <a:spcPct val="90000"/>
              </a:lnSpc>
              <a:spcBef>
                <a:spcPct val="0"/>
              </a:spcBef>
              <a:spcAft>
                <a:spcPct val="0"/>
              </a:spcAft>
              <a:buClrTx/>
              <a:buSzTx/>
              <a:buFont typeface="Arial" panose="020B0604020202020204" pitchFamily="34" charset="0"/>
              <a:buChar char="•"/>
              <a:tabLst/>
            </a:pPr>
            <a:r>
              <a:rPr lang="ja-JP" altLang="en-US" sz="2800" strike="sngStrike" dirty="0">
                <a:solidFill>
                  <a:schemeClr val="tx1"/>
                </a:solidFill>
                <a:latin typeface="Meiryo UI" panose="020B0604030504040204" pitchFamily="34" charset="-128"/>
                <a:ea typeface="Meiryo UI" panose="020B0604030504040204" pitchFamily="34" charset="-128"/>
              </a:rPr>
              <a:t>退職をどうやって知るのか</a:t>
            </a:r>
            <a:endParaRPr lang="en-US" altLang="ja-JP" sz="2800" strike="sngStrike" dirty="0">
              <a:solidFill>
                <a:schemeClr val="tx1"/>
              </a:solidFill>
              <a:latin typeface="Meiryo UI" panose="020B0604030504040204" pitchFamily="34" charset="-128"/>
              <a:ea typeface="Meiryo UI" panose="020B0604030504040204" pitchFamily="34" charset="-128"/>
            </a:endParaRPr>
          </a:p>
          <a:p>
            <a:pPr marL="457200" marR="0" indent="-457200" defTabSz="932293" rtl="0" eaLnBrk="1" fontAlgn="base" latinLnBrk="0" hangingPunct="1">
              <a:lnSpc>
                <a:spcPct val="90000"/>
              </a:lnSpc>
              <a:spcBef>
                <a:spcPct val="0"/>
              </a:spcBef>
              <a:spcAft>
                <a:spcPct val="0"/>
              </a:spcAft>
              <a:buClrTx/>
              <a:buSzTx/>
              <a:buFont typeface="Arial" panose="020B0604020202020204" pitchFamily="34" charset="0"/>
              <a:buChar char="•"/>
              <a:tabLst/>
            </a:pPr>
            <a:r>
              <a:rPr lang="ja-JP" altLang="en-US" sz="2800" dirty="0">
                <a:solidFill>
                  <a:schemeClr val="tx1"/>
                </a:solidFill>
                <a:latin typeface="Meiryo UI" panose="020B0604030504040204" pitchFamily="34" charset="-128"/>
                <a:ea typeface="Meiryo UI" panose="020B0604030504040204" pitchFamily="34" charset="-128"/>
              </a:rPr>
              <a:t>・・・</a:t>
            </a:r>
            <a:endParaRPr lang="en-US" altLang="ja-JP" sz="2800" dirty="0">
              <a:solidFill>
                <a:schemeClr val="tx1"/>
              </a:solidFill>
              <a:latin typeface="Meiryo UI" panose="020B0604030504040204" pitchFamily="34" charset="-128"/>
              <a:ea typeface="Meiryo UI" panose="020B0604030504040204" pitchFamily="34" charset="-128"/>
            </a:endParaRPr>
          </a:p>
        </p:txBody>
      </p:sp>
      <p:sp>
        <p:nvSpPr>
          <p:cNvPr id="5" name="Rectangle 4">
            <a:extLst>
              <a:ext uri="{FF2B5EF4-FFF2-40B4-BE49-F238E27FC236}">
                <a16:creationId xmlns:a16="http://schemas.microsoft.com/office/drawing/2014/main" id="{B15CEA8B-6CA5-480C-8B2C-37363AA7928D}"/>
              </a:ext>
            </a:extLst>
          </p:cNvPr>
          <p:cNvSpPr/>
          <p:nvPr/>
        </p:nvSpPr>
        <p:spPr bwMode="auto">
          <a:xfrm>
            <a:off x="6136003" y="4044996"/>
            <a:ext cx="5753100" cy="2819400"/>
          </a:xfrm>
          <a:prstGeom prst="rect">
            <a:avLst/>
          </a:prstGeom>
          <a:solidFill>
            <a:schemeClr val="bg1">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R="0" defTabSz="932293" rtl="0" eaLnBrk="1" fontAlgn="base" latinLnBrk="0" hangingPunct="1">
              <a:lnSpc>
                <a:spcPct val="90000"/>
              </a:lnSpc>
              <a:spcBef>
                <a:spcPct val="0"/>
              </a:spcBef>
              <a:spcAft>
                <a:spcPct val="0"/>
              </a:spcAft>
              <a:buClrTx/>
              <a:buSzTx/>
              <a:tabLst/>
            </a:pPr>
            <a:r>
              <a:rPr lang="ja-JP" altLang="en-US" sz="2800" dirty="0">
                <a:solidFill>
                  <a:schemeClr val="tx1"/>
                </a:solidFill>
                <a:latin typeface="Meiryo UI" panose="020B0604030504040204" pitchFamily="34" charset="-128"/>
                <a:ea typeface="Meiryo UI" panose="020B0604030504040204" pitchFamily="34" charset="-128"/>
              </a:rPr>
              <a:t>相手側</a:t>
            </a:r>
            <a:endParaRPr lang="en-US" altLang="ja-JP" sz="2800" dirty="0">
              <a:solidFill>
                <a:schemeClr val="tx1"/>
              </a:solidFill>
              <a:latin typeface="Meiryo UI" panose="020B0604030504040204" pitchFamily="34" charset="-128"/>
              <a:ea typeface="Meiryo UI" panose="020B0604030504040204" pitchFamily="34" charset="-128"/>
            </a:endParaRPr>
          </a:p>
          <a:p>
            <a:pPr marL="457200" marR="0" indent="-457200" defTabSz="932293" rtl="0" eaLnBrk="1" fontAlgn="base" latinLnBrk="0" hangingPunct="1">
              <a:lnSpc>
                <a:spcPct val="90000"/>
              </a:lnSpc>
              <a:spcBef>
                <a:spcPct val="0"/>
              </a:spcBef>
              <a:spcAft>
                <a:spcPct val="0"/>
              </a:spcAft>
              <a:buClrTx/>
              <a:buSzTx/>
              <a:buFont typeface="Arial" panose="020B0604020202020204" pitchFamily="34" charset="0"/>
              <a:buChar char="•"/>
              <a:tabLst/>
            </a:pPr>
            <a:r>
              <a:rPr lang="ja-JP" altLang="en-US" sz="2800" strike="sngStrike" dirty="0">
                <a:solidFill>
                  <a:schemeClr val="tx1"/>
                </a:solidFill>
                <a:latin typeface="Meiryo UI" panose="020B0604030504040204" pitchFamily="34" charset="-128"/>
                <a:ea typeface="Meiryo UI" panose="020B0604030504040204" pitchFamily="34" charset="-128"/>
              </a:rPr>
              <a:t>アカウントの使い分け</a:t>
            </a:r>
            <a:endParaRPr lang="en-US" altLang="ja-JP" sz="2800" strike="sngStrike" dirty="0">
              <a:solidFill>
                <a:schemeClr val="tx1"/>
              </a:solidFill>
              <a:latin typeface="Meiryo UI" panose="020B0604030504040204" pitchFamily="34" charset="-128"/>
              <a:ea typeface="Meiryo UI" panose="020B0604030504040204" pitchFamily="34" charset="-128"/>
            </a:endParaRPr>
          </a:p>
          <a:p>
            <a:pPr marL="457200" marR="0" indent="-457200" defTabSz="932293" rtl="0" eaLnBrk="1" fontAlgn="base" latinLnBrk="0" hangingPunct="1">
              <a:lnSpc>
                <a:spcPct val="90000"/>
              </a:lnSpc>
              <a:spcBef>
                <a:spcPct val="0"/>
              </a:spcBef>
              <a:spcAft>
                <a:spcPct val="0"/>
              </a:spcAft>
              <a:buClrTx/>
              <a:buSzTx/>
              <a:buFont typeface="Arial" panose="020B0604020202020204" pitchFamily="34" charset="0"/>
              <a:buChar char="•"/>
              <a:tabLst/>
            </a:pPr>
            <a:r>
              <a:rPr lang="ja-JP" altLang="en-US" sz="2800" strike="sngStrike" dirty="0">
                <a:solidFill>
                  <a:schemeClr val="tx1"/>
                </a:solidFill>
                <a:latin typeface="Meiryo UI" panose="020B0604030504040204" pitchFamily="34" charset="-128"/>
                <a:ea typeface="Meiryo UI" panose="020B0604030504040204" pitchFamily="34" charset="-128"/>
              </a:rPr>
              <a:t>利用までのリードタイム</a:t>
            </a:r>
            <a:endParaRPr lang="en-US" altLang="ja-JP" sz="2800" strike="sngStrike" dirty="0">
              <a:solidFill>
                <a:schemeClr val="tx1"/>
              </a:solidFill>
              <a:latin typeface="Meiryo UI" panose="020B0604030504040204" pitchFamily="34" charset="-128"/>
              <a:ea typeface="Meiryo UI" panose="020B0604030504040204" pitchFamily="34" charset="-128"/>
            </a:endParaRPr>
          </a:p>
          <a:p>
            <a:pPr marL="457200" marR="0" indent="-457200" defTabSz="932293" rtl="0" eaLnBrk="1" fontAlgn="base" latinLnBrk="0" hangingPunct="1">
              <a:lnSpc>
                <a:spcPct val="90000"/>
              </a:lnSpc>
              <a:spcBef>
                <a:spcPct val="0"/>
              </a:spcBef>
              <a:spcAft>
                <a:spcPct val="0"/>
              </a:spcAft>
              <a:buClrTx/>
              <a:buSzTx/>
              <a:buFont typeface="Arial" panose="020B0604020202020204" pitchFamily="34" charset="0"/>
              <a:buChar char="•"/>
              <a:tabLst/>
            </a:pPr>
            <a:r>
              <a:rPr lang="ja-JP" altLang="en-US" sz="2800" dirty="0">
                <a:solidFill>
                  <a:schemeClr val="tx1"/>
                </a:solidFill>
                <a:latin typeface="Meiryo UI" panose="020B0604030504040204" pitchFamily="34" charset="-128"/>
                <a:ea typeface="Meiryo UI" panose="020B0604030504040204" pitchFamily="34" charset="-128"/>
              </a:rPr>
              <a:t>・・・</a:t>
            </a:r>
            <a:endParaRPr lang="en-US" altLang="ja-JP" sz="2800" dirty="0">
              <a:solidFill>
                <a:schemeClr val="tx1"/>
              </a:solidFill>
              <a:latin typeface="Meiryo UI" panose="020B0604030504040204" pitchFamily="34" charset="-128"/>
              <a:ea typeface="Meiryo UI" panose="020B0604030504040204" pitchFamily="34" charset="-128"/>
            </a:endParaRPr>
          </a:p>
        </p:txBody>
      </p:sp>
      <p:sp>
        <p:nvSpPr>
          <p:cNvPr id="7" name="Text Placeholder 1">
            <a:extLst>
              <a:ext uri="{FF2B5EF4-FFF2-40B4-BE49-F238E27FC236}">
                <a16:creationId xmlns:a16="http://schemas.microsoft.com/office/drawing/2014/main" id="{B72503D8-DD42-456A-9DB3-65977A521FE3}"/>
              </a:ext>
            </a:extLst>
          </p:cNvPr>
          <p:cNvSpPr txBox="1">
            <a:spLocks/>
          </p:cNvSpPr>
          <p:nvPr/>
        </p:nvSpPr>
        <p:spPr>
          <a:xfrm>
            <a:off x="341140" y="3505200"/>
            <a:ext cx="11653522" cy="727700"/>
          </a:xfrm>
          <a:prstGeom prst="rect">
            <a:avLst/>
          </a:prstGeom>
        </p:spPr>
        <p:txBody>
          <a:bodyPr/>
          <a:lstStyle>
            <a:lvl1pPr marL="336145" indent="-336145" algn="l" defTabSz="913505" rtl="0" eaLnBrk="1" fontAlgn="base" hangingPunct="1">
              <a:lnSpc>
                <a:spcPct val="90000"/>
              </a:lnSpc>
              <a:spcBef>
                <a:spcPct val="20000"/>
              </a:spcBef>
              <a:spcAft>
                <a:spcPct val="0"/>
              </a:spcAft>
              <a:buSzPct val="90000"/>
              <a:buFont typeface="Arial" charset="0"/>
              <a:buChar char="•"/>
              <a:defRPr sz="2600" kern="1200">
                <a:gradFill>
                  <a:gsLst>
                    <a:gs pos="1250">
                      <a:schemeClr val="tx1"/>
                    </a:gs>
                    <a:gs pos="100000">
                      <a:schemeClr val="tx1"/>
                    </a:gs>
                  </a:gsLst>
                  <a:lin ang="5400000" scaled="0"/>
                </a:gradFill>
                <a:latin typeface="Meiryo UI" panose="020B0604030504040204" pitchFamily="34" charset="-128"/>
                <a:ea typeface="Meiryo UI" panose="020B0604030504040204" pitchFamily="34" charset="-128"/>
                <a:cs typeface="Meiryo UI" panose="020B0604030504040204" pitchFamily="34" charset="-128"/>
              </a:defRPr>
            </a:lvl1pPr>
            <a:lvl2pPr marL="572691" indent="-236546" algn="l" defTabSz="913505" rtl="0" eaLnBrk="1" fontAlgn="base" hangingPunct="1">
              <a:lnSpc>
                <a:spcPct val="90000"/>
              </a:lnSpc>
              <a:spcBef>
                <a:spcPct val="20000"/>
              </a:spcBef>
              <a:spcAft>
                <a:spcPct val="0"/>
              </a:spcAft>
              <a:buSzPct val="90000"/>
              <a:buFont typeface="Arial" charset="0"/>
              <a:buChar char="•"/>
              <a:defRPr sz="2353" kern="1200">
                <a:gradFill>
                  <a:gsLst>
                    <a:gs pos="1250">
                      <a:schemeClr val="tx1"/>
                    </a:gs>
                    <a:gs pos="100000">
                      <a:schemeClr val="tx1"/>
                    </a:gs>
                  </a:gsLst>
                  <a:lin ang="5400000" scaled="0"/>
                </a:gra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1961" kern="1200">
                <a:gradFill>
                  <a:gsLst>
                    <a:gs pos="1250">
                      <a:schemeClr val="tx1"/>
                    </a:gs>
                    <a:gs pos="100000">
                      <a:schemeClr val="tx1"/>
                    </a:gs>
                  </a:gsLst>
                  <a:lin ang="5400000" scaled="0"/>
                </a:gra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charset="0"/>
              <a:buNone/>
            </a:pPr>
            <a:r>
              <a:rPr lang="ja-JP" altLang="en-US" sz="3200" dirty="0">
                <a:solidFill>
                  <a:srgbClr val="0177D7"/>
                </a:solidFill>
              </a:rPr>
              <a:t>パートナーのアカウントを管理する</a:t>
            </a:r>
            <a:endParaRPr lang="en-US" sz="3200" dirty="0">
              <a:solidFill>
                <a:srgbClr val="0177D7"/>
              </a:solidFill>
            </a:endParaRPr>
          </a:p>
        </p:txBody>
      </p:sp>
      <p:sp>
        <p:nvSpPr>
          <p:cNvPr id="8" name="Text Placeholder 1">
            <a:extLst>
              <a:ext uri="{FF2B5EF4-FFF2-40B4-BE49-F238E27FC236}">
                <a16:creationId xmlns:a16="http://schemas.microsoft.com/office/drawing/2014/main" id="{BE4F914D-1F6F-42D8-BD1F-EC88BBF1B966}"/>
              </a:ext>
            </a:extLst>
          </p:cNvPr>
          <p:cNvSpPr txBox="1">
            <a:spLocks/>
          </p:cNvSpPr>
          <p:nvPr/>
        </p:nvSpPr>
        <p:spPr>
          <a:xfrm>
            <a:off x="341140" y="1143000"/>
            <a:ext cx="11653522" cy="727700"/>
          </a:xfrm>
          <a:prstGeom prst="rect">
            <a:avLst/>
          </a:prstGeom>
        </p:spPr>
        <p:txBody>
          <a:bodyPr/>
          <a:lstStyle>
            <a:lvl1pPr marL="336145" indent="-336145" algn="l" defTabSz="913505" rtl="0" eaLnBrk="1" fontAlgn="base" hangingPunct="1">
              <a:lnSpc>
                <a:spcPct val="90000"/>
              </a:lnSpc>
              <a:spcBef>
                <a:spcPct val="20000"/>
              </a:spcBef>
              <a:spcAft>
                <a:spcPct val="0"/>
              </a:spcAft>
              <a:buSzPct val="90000"/>
              <a:buFont typeface="Arial" charset="0"/>
              <a:buChar char="•"/>
              <a:defRPr sz="2600" kern="1200">
                <a:gradFill>
                  <a:gsLst>
                    <a:gs pos="1250">
                      <a:schemeClr val="tx1"/>
                    </a:gs>
                    <a:gs pos="100000">
                      <a:schemeClr val="tx1"/>
                    </a:gs>
                  </a:gsLst>
                  <a:lin ang="5400000" scaled="0"/>
                </a:gradFill>
                <a:latin typeface="Meiryo UI" panose="020B0604030504040204" pitchFamily="34" charset="-128"/>
                <a:ea typeface="Meiryo UI" panose="020B0604030504040204" pitchFamily="34" charset="-128"/>
                <a:cs typeface="Meiryo UI" panose="020B0604030504040204" pitchFamily="34" charset="-128"/>
              </a:defRPr>
            </a:lvl1pPr>
            <a:lvl2pPr marL="572691" indent="-236546" algn="l" defTabSz="913505" rtl="0" eaLnBrk="1" fontAlgn="base" hangingPunct="1">
              <a:lnSpc>
                <a:spcPct val="90000"/>
              </a:lnSpc>
              <a:spcBef>
                <a:spcPct val="20000"/>
              </a:spcBef>
              <a:spcAft>
                <a:spcPct val="0"/>
              </a:spcAft>
              <a:buSzPct val="90000"/>
              <a:buFont typeface="Arial" charset="0"/>
              <a:buChar char="•"/>
              <a:defRPr sz="2353" kern="1200">
                <a:gradFill>
                  <a:gsLst>
                    <a:gs pos="1250">
                      <a:schemeClr val="tx1"/>
                    </a:gs>
                    <a:gs pos="100000">
                      <a:schemeClr val="tx1"/>
                    </a:gs>
                  </a:gsLst>
                  <a:lin ang="5400000" scaled="0"/>
                </a:gra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1961" kern="1200">
                <a:gradFill>
                  <a:gsLst>
                    <a:gs pos="1250">
                      <a:schemeClr val="tx1"/>
                    </a:gs>
                    <a:gs pos="100000">
                      <a:schemeClr val="tx1"/>
                    </a:gs>
                  </a:gsLst>
                  <a:lin ang="5400000" scaled="0"/>
                </a:gra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charset="0"/>
              <a:buNone/>
            </a:pPr>
            <a:r>
              <a:rPr lang="ja-JP" altLang="en-US" sz="3200" dirty="0">
                <a:solidFill>
                  <a:srgbClr val="0177D7"/>
                </a:solidFill>
              </a:rPr>
              <a:t>フェデレーション</a:t>
            </a:r>
            <a:endParaRPr lang="en-US" sz="3200" dirty="0">
              <a:solidFill>
                <a:srgbClr val="0177D7"/>
              </a:solidFill>
            </a:endParaRPr>
          </a:p>
        </p:txBody>
      </p:sp>
    </p:spTree>
    <p:extLst>
      <p:ext uri="{BB962C8B-B14F-4D97-AF65-F5344CB8AC3E}">
        <p14:creationId xmlns:p14="http://schemas.microsoft.com/office/powerpoint/2010/main" val="15393110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E5C5C7-7E9A-4A70-AA7B-D820773D7DF2}"/>
              </a:ext>
            </a:extLst>
          </p:cNvPr>
          <p:cNvSpPr>
            <a:spLocks noGrp="1"/>
          </p:cNvSpPr>
          <p:nvPr>
            <p:ph type="body" sz="quarter" idx="10"/>
          </p:nvPr>
        </p:nvSpPr>
        <p:spPr>
          <a:xfrm>
            <a:off x="269237" y="1189177"/>
            <a:ext cx="7919087" cy="4625497"/>
          </a:xfrm>
        </p:spPr>
        <p:txBody>
          <a:bodyPr/>
          <a:lstStyle/>
          <a:p>
            <a:r>
              <a:rPr lang="ja-JP" altLang="en-US" dirty="0"/>
              <a:t>メールドメインに応じた組織アカウント（</a:t>
            </a:r>
            <a:r>
              <a:rPr lang="en-US" altLang="ja-JP" dirty="0"/>
              <a:t>Azure</a:t>
            </a:r>
            <a:r>
              <a:rPr lang="ja-JP" altLang="en-US" dirty="0"/>
              <a:t> </a:t>
            </a:r>
            <a:r>
              <a:rPr lang="en-US" altLang="ja-JP" dirty="0"/>
              <a:t>AD</a:t>
            </a:r>
            <a:r>
              <a:rPr lang="ja-JP" altLang="en-US" dirty="0"/>
              <a:t>アカウント）の作成を促される</a:t>
            </a:r>
            <a:endParaRPr lang="en-US" altLang="ja-JP" dirty="0"/>
          </a:p>
          <a:p>
            <a:endParaRPr lang="en-US" dirty="0"/>
          </a:p>
          <a:p>
            <a:r>
              <a:rPr lang="ja-JP" altLang="en-US" dirty="0"/>
              <a:t>ソーシャル</a:t>
            </a:r>
            <a:r>
              <a:rPr lang="en-US" altLang="ja-JP" dirty="0"/>
              <a:t>ID</a:t>
            </a:r>
            <a:r>
              <a:rPr lang="ja-JP" altLang="en-US" dirty="0"/>
              <a:t>であれば、マイクロソフトアカウントでのログインもしくは、作成を促される</a:t>
            </a:r>
            <a:endParaRPr lang="en-US" altLang="ja-JP" dirty="0"/>
          </a:p>
          <a:p>
            <a:pPr lvl="1"/>
            <a:r>
              <a:rPr lang="ja-JP" altLang="en-US" dirty="0"/>
              <a:t>ソーシャル</a:t>
            </a:r>
            <a:r>
              <a:rPr lang="en-US" altLang="ja-JP" dirty="0"/>
              <a:t>ID:</a:t>
            </a:r>
            <a:r>
              <a:rPr lang="ja-JP" altLang="en-US" dirty="0"/>
              <a:t> </a:t>
            </a:r>
            <a:r>
              <a:rPr lang="en-US" altLang="ja-JP" dirty="0"/>
              <a:t>Gmail.com</a:t>
            </a:r>
            <a:r>
              <a:rPr lang="ja-JP" altLang="en-US" dirty="0"/>
              <a:t>、</a:t>
            </a:r>
            <a:r>
              <a:rPr lang="en-US" altLang="ja-JP" dirty="0"/>
              <a:t>MSA</a:t>
            </a:r>
            <a:r>
              <a:rPr lang="ja-JP" altLang="en-US" dirty="0"/>
              <a:t>等</a:t>
            </a:r>
            <a:endParaRPr lang="en-US" dirty="0"/>
          </a:p>
        </p:txBody>
      </p:sp>
      <p:sp>
        <p:nvSpPr>
          <p:cNvPr id="4" name="Text Placeholder 3">
            <a:extLst>
              <a:ext uri="{FF2B5EF4-FFF2-40B4-BE49-F238E27FC236}">
                <a16:creationId xmlns:a16="http://schemas.microsoft.com/office/drawing/2014/main" id="{794472A5-A756-461C-9A56-7DE49A1982BD}"/>
              </a:ext>
            </a:extLst>
          </p:cNvPr>
          <p:cNvSpPr>
            <a:spLocks noGrp="1"/>
          </p:cNvSpPr>
          <p:nvPr>
            <p:ph type="body" sz="quarter" idx="11"/>
          </p:nvPr>
        </p:nvSpPr>
        <p:spPr>
          <a:xfrm>
            <a:off x="268603" y="130977"/>
            <a:ext cx="11653522" cy="794064"/>
          </a:xfrm>
        </p:spPr>
        <p:txBody>
          <a:bodyPr/>
          <a:lstStyle/>
          <a:p>
            <a:r>
              <a:rPr lang="ja-JP" altLang="en-US" dirty="0"/>
              <a:t>招待相手が</a:t>
            </a:r>
            <a:r>
              <a:rPr lang="en-US" altLang="ja-JP" dirty="0"/>
              <a:t>Azure</a:t>
            </a:r>
            <a:r>
              <a:rPr lang="ja-JP" altLang="en-US" dirty="0"/>
              <a:t> </a:t>
            </a:r>
            <a:r>
              <a:rPr lang="en-US" altLang="ja-JP" dirty="0"/>
              <a:t>AD</a:t>
            </a:r>
            <a:r>
              <a:rPr lang="ja-JP" altLang="en-US" dirty="0"/>
              <a:t>ユーザーでない場合</a:t>
            </a:r>
            <a:endParaRPr lang="en-US" dirty="0"/>
          </a:p>
        </p:txBody>
      </p:sp>
      <p:pic>
        <p:nvPicPr>
          <p:cNvPr id="5" name="Picture 4">
            <a:extLst>
              <a:ext uri="{FF2B5EF4-FFF2-40B4-BE49-F238E27FC236}">
                <a16:creationId xmlns:a16="http://schemas.microsoft.com/office/drawing/2014/main" id="{1927DC17-A761-4C81-9DA7-7A275882178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810400" y="3637415"/>
            <a:ext cx="2590800" cy="3135143"/>
          </a:xfrm>
          <a:prstGeom prst="rect">
            <a:avLst/>
          </a:prstGeom>
          <a:ln>
            <a:noFill/>
          </a:ln>
          <a:effectLst>
            <a:outerShdw blurRad="190500" algn="tl" rotWithShape="0">
              <a:srgbClr val="000000">
                <a:alpha val="70000"/>
              </a:srgbClr>
            </a:outerShdw>
          </a:effectLst>
        </p:spPr>
      </p:pic>
      <p:grpSp>
        <p:nvGrpSpPr>
          <p:cNvPr id="6" name="Group 5">
            <a:extLst>
              <a:ext uri="{FF2B5EF4-FFF2-40B4-BE49-F238E27FC236}">
                <a16:creationId xmlns:a16="http://schemas.microsoft.com/office/drawing/2014/main" id="{89CC61B0-9154-4E39-B251-8F65D71869BA}"/>
              </a:ext>
            </a:extLst>
          </p:cNvPr>
          <p:cNvGrpSpPr/>
          <p:nvPr/>
        </p:nvGrpSpPr>
        <p:grpSpPr>
          <a:xfrm>
            <a:off x="8188325" y="1130001"/>
            <a:ext cx="3733800" cy="2260342"/>
            <a:chOff x="5120481" y="4259262"/>
            <a:chExt cx="3422167" cy="2133600"/>
          </a:xfrm>
        </p:grpSpPr>
        <p:pic>
          <p:nvPicPr>
            <p:cNvPr id="7" name="Picture 6" descr="A picture containing screenshot&#10;&#10;Description generated with very high confidence">
              <a:extLst>
                <a:ext uri="{FF2B5EF4-FFF2-40B4-BE49-F238E27FC236}">
                  <a16:creationId xmlns:a16="http://schemas.microsoft.com/office/drawing/2014/main" id="{1CD9538F-99D1-4C7E-B944-20FDB419A551}"/>
                </a:ext>
              </a:extLst>
            </p:cNvPr>
            <p:cNvPicPr>
              <a:picLocks noChangeAspect="1"/>
            </p:cNvPicPr>
            <p:nvPr/>
          </p:nvPicPr>
          <p:blipFill rotWithShape="1">
            <a:blip r:embed="rId3"/>
            <a:srcRect l="2171" t="9216" r="364" b="4762"/>
            <a:stretch/>
          </p:blipFill>
          <p:spPr>
            <a:xfrm>
              <a:off x="5120481" y="4259262"/>
              <a:ext cx="3422167" cy="2133600"/>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45513072-129C-4303-84F3-5F926D62D113}"/>
                </a:ext>
              </a:extLst>
            </p:cNvPr>
            <p:cNvPicPr>
              <a:picLocks noChangeAspect="1"/>
            </p:cNvPicPr>
            <p:nvPr/>
          </p:nvPicPr>
          <p:blipFill rotWithShape="1">
            <a:blip r:embed="rId4"/>
            <a:srcRect b="19811"/>
            <a:stretch/>
          </p:blipFill>
          <p:spPr>
            <a:xfrm>
              <a:off x="5120481" y="6190088"/>
              <a:ext cx="1140310" cy="202774"/>
            </a:xfrm>
            <a:prstGeom prst="rect">
              <a:avLst/>
            </a:prstGeom>
            <a:ln>
              <a:noFill/>
            </a:ln>
            <a:effectLst>
              <a:outerShdw blurRad="190500" algn="tl" rotWithShape="0">
                <a:srgbClr val="000000">
                  <a:alpha val="70000"/>
                </a:srgbClr>
              </a:outerShdw>
            </a:effectLst>
          </p:spPr>
        </p:pic>
      </p:grpSp>
    </p:spTree>
    <p:extLst>
      <p:ext uri="{BB962C8B-B14F-4D97-AF65-F5344CB8AC3E}">
        <p14:creationId xmlns:p14="http://schemas.microsoft.com/office/powerpoint/2010/main" val="40375646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81F664A-77A2-4F92-8BC9-ACF5139B2367}"/>
              </a:ext>
            </a:extLst>
          </p:cNvPr>
          <p:cNvSpPr>
            <a:spLocks noGrp="1"/>
          </p:cNvSpPr>
          <p:nvPr>
            <p:ph type="body" sz="quarter" idx="11"/>
          </p:nvPr>
        </p:nvSpPr>
        <p:spPr/>
        <p:txBody>
          <a:bodyPr/>
          <a:lstStyle/>
          <a:p>
            <a:r>
              <a:rPr lang="ja-JP" altLang="en-US" dirty="0"/>
              <a:t>全てのタイプに対応するべく鋭意開発中</a:t>
            </a:r>
            <a:endParaRPr lang="en-US" dirty="0"/>
          </a:p>
        </p:txBody>
      </p:sp>
      <p:graphicFrame>
        <p:nvGraphicFramePr>
          <p:cNvPr id="4" name="Table 3">
            <a:extLst>
              <a:ext uri="{FF2B5EF4-FFF2-40B4-BE49-F238E27FC236}">
                <a16:creationId xmlns:a16="http://schemas.microsoft.com/office/drawing/2014/main" id="{B607AE2A-0D65-444A-91B3-90E7AFFD00EE}"/>
              </a:ext>
            </a:extLst>
          </p:cNvPr>
          <p:cNvGraphicFramePr>
            <a:graphicFrameLocks noGrp="1"/>
          </p:cNvGraphicFramePr>
          <p:nvPr>
            <p:extLst>
              <p:ext uri="{D42A27DB-BD31-4B8C-83A1-F6EECF244321}">
                <p14:modId xmlns:p14="http://schemas.microsoft.com/office/powerpoint/2010/main" val="2106518669"/>
              </p:ext>
            </p:extLst>
          </p:nvPr>
        </p:nvGraphicFramePr>
        <p:xfrm>
          <a:off x="261707" y="1295400"/>
          <a:ext cx="11667314" cy="4969447"/>
        </p:xfrm>
        <a:graphic>
          <a:graphicData uri="http://schemas.openxmlformats.org/drawingml/2006/table">
            <a:tbl>
              <a:tblPr firstRow="1" bandRow="1">
                <a:tableStyleId>{5C22544A-7EE6-4342-B048-85BDC9FD1C3A}</a:tableStyleId>
              </a:tblPr>
              <a:tblGrid>
                <a:gridCol w="1014938">
                  <a:extLst>
                    <a:ext uri="{9D8B030D-6E8A-4147-A177-3AD203B41FA5}">
                      <a16:colId xmlns:a16="http://schemas.microsoft.com/office/drawing/2014/main" val="774025996"/>
                    </a:ext>
                  </a:extLst>
                </a:gridCol>
                <a:gridCol w="4572000">
                  <a:extLst>
                    <a:ext uri="{9D8B030D-6E8A-4147-A177-3AD203B41FA5}">
                      <a16:colId xmlns:a16="http://schemas.microsoft.com/office/drawing/2014/main" val="1511660052"/>
                    </a:ext>
                  </a:extLst>
                </a:gridCol>
                <a:gridCol w="2971800">
                  <a:extLst>
                    <a:ext uri="{9D8B030D-6E8A-4147-A177-3AD203B41FA5}">
                      <a16:colId xmlns:a16="http://schemas.microsoft.com/office/drawing/2014/main" val="2416560965"/>
                    </a:ext>
                  </a:extLst>
                </a:gridCol>
                <a:gridCol w="3108576">
                  <a:extLst>
                    <a:ext uri="{9D8B030D-6E8A-4147-A177-3AD203B41FA5}">
                      <a16:colId xmlns:a16="http://schemas.microsoft.com/office/drawing/2014/main" val="1116952337"/>
                    </a:ext>
                  </a:extLst>
                </a:gridCol>
              </a:tblGrid>
              <a:tr h="449939">
                <a:tc>
                  <a:txBody>
                    <a:bodyPr/>
                    <a:lstStyle/>
                    <a:p>
                      <a:r>
                        <a:rPr lang="ja-JP" altLang="en-US" sz="1700" dirty="0">
                          <a:latin typeface="Meiryo UI" panose="020B0604030504040204" pitchFamily="34" charset="-128"/>
                          <a:ea typeface="Meiryo UI" panose="020B0604030504040204" pitchFamily="34" charset="-128"/>
                        </a:rPr>
                        <a:t>タイプ</a:t>
                      </a:r>
                      <a:endParaRPr lang="en-US" sz="1700" dirty="0">
                        <a:latin typeface="Meiryo UI" panose="020B0604030504040204" pitchFamily="34" charset="-128"/>
                        <a:ea typeface="Meiryo UI" panose="020B0604030504040204" pitchFamily="34" charset="-128"/>
                      </a:endParaRPr>
                    </a:p>
                  </a:txBody>
                  <a:tcPr marL="89642" marR="89642" marT="44821" marB="44821"/>
                </a:tc>
                <a:tc>
                  <a:txBody>
                    <a:bodyPr/>
                    <a:lstStyle/>
                    <a:p>
                      <a:r>
                        <a:rPr lang="ja-JP" altLang="en-US" sz="1700" dirty="0">
                          <a:latin typeface="Meiryo UI" panose="020B0604030504040204" pitchFamily="34" charset="-128"/>
                          <a:ea typeface="Meiryo UI" panose="020B0604030504040204" pitchFamily="34" charset="-128"/>
                        </a:rPr>
                        <a:t>説明</a:t>
                      </a:r>
                      <a:endParaRPr lang="en-US" sz="1700" dirty="0">
                        <a:latin typeface="Meiryo UI" panose="020B0604030504040204" pitchFamily="34" charset="-128"/>
                        <a:ea typeface="Meiryo UI" panose="020B0604030504040204" pitchFamily="34" charset="-128"/>
                      </a:endParaRPr>
                    </a:p>
                  </a:txBody>
                  <a:tcPr marL="89642" marR="89642" marT="44821" marB="44821"/>
                </a:tc>
                <a:tc>
                  <a:txBody>
                    <a:bodyPr/>
                    <a:lstStyle/>
                    <a:p>
                      <a:r>
                        <a:rPr lang="ja-JP" altLang="en-US" sz="1700" dirty="0">
                          <a:latin typeface="Meiryo UI" panose="020B0604030504040204" pitchFamily="34" charset="-128"/>
                          <a:ea typeface="Meiryo UI" panose="020B0604030504040204" pitchFamily="34" charset="-128"/>
                        </a:rPr>
                        <a:t>現状</a:t>
                      </a:r>
                      <a:endParaRPr lang="en-US" sz="1700" dirty="0">
                        <a:latin typeface="Meiryo UI" panose="020B0604030504040204" pitchFamily="34" charset="-128"/>
                        <a:ea typeface="Meiryo UI" panose="020B0604030504040204" pitchFamily="34" charset="-128"/>
                      </a:endParaRPr>
                    </a:p>
                  </a:txBody>
                  <a:tcPr marL="89642" marR="89642" marT="44821" marB="44821"/>
                </a:tc>
                <a:tc>
                  <a:txBody>
                    <a:bodyPr/>
                    <a:lstStyle/>
                    <a:p>
                      <a:r>
                        <a:rPr lang="ja-JP" altLang="en-US" sz="1700" dirty="0">
                          <a:latin typeface="Meiryo UI" panose="020B0604030504040204" pitchFamily="34" charset="-128"/>
                          <a:ea typeface="Meiryo UI" panose="020B0604030504040204" pitchFamily="34" charset="-128"/>
                        </a:rPr>
                        <a:t>ロードマップ</a:t>
                      </a:r>
                      <a:endParaRPr lang="en-US" sz="1700" dirty="0">
                        <a:latin typeface="Meiryo UI" panose="020B0604030504040204" pitchFamily="34" charset="-128"/>
                        <a:ea typeface="Meiryo UI" panose="020B0604030504040204" pitchFamily="34" charset="-128"/>
                      </a:endParaRPr>
                    </a:p>
                  </a:txBody>
                  <a:tcPr marL="89642" marR="89642" marT="44821" marB="44821"/>
                </a:tc>
                <a:extLst>
                  <a:ext uri="{0D108BD9-81ED-4DB2-BD59-A6C34878D82A}">
                    <a16:rowId xmlns:a16="http://schemas.microsoft.com/office/drawing/2014/main" val="3291843425"/>
                  </a:ext>
                </a:extLst>
              </a:tr>
              <a:tr h="617039">
                <a:tc rowSpan="2">
                  <a:txBody>
                    <a:bodyPr/>
                    <a:lstStyle/>
                    <a:p>
                      <a:r>
                        <a:rPr lang="en-US" sz="1700" dirty="0">
                          <a:latin typeface="Meiryo UI" panose="020B0604030504040204" pitchFamily="34" charset="-128"/>
                          <a:ea typeface="Meiryo UI" panose="020B0604030504040204" pitchFamily="34" charset="-128"/>
                        </a:rPr>
                        <a:t>Type 1</a:t>
                      </a: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ja-JP" altLang="en-US" sz="1700" dirty="0">
                          <a:latin typeface="Meiryo UI" panose="020B0604030504040204" pitchFamily="34" charset="-128"/>
                          <a:ea typeface="Meiryo UI" panose="020B0604030504040204" pitchFamily="34" charset="-128"/>
                        </a:rPr>
                        <a:t>パートナーユーザーは</a:t>
                      </a:r>
                      <a:r>
                        <a:rPr lang="en-US" altLang="ja-JP" sz="1700" dirty="0">
                          <a:latin typeface="Meiryo UI" panose="020B0604030504040204" pitchFamily="34" charset="-128"/>
                          <a:ea typeface="Meiryo UI" panose="020B0604030504040204" pitchFamily="34" charset="-128"/>
                        </a:rPr>
                        <a:t>Azure AD</a:t>
                      </a:r>
                      <a:r>
                        <a:rPr lang="ja-JP" altLang="en-US" sz="1700" dirty="0">
                          <a:latin typeface="Meiryo UI" panose="020B0604030504040204" pitchFamily="34" charset="-128"/>
                          <a:ea typeface="Meiryo UI" panose="020B0604030504040204" pitchFamily="34" charset="-128"/>
                        </a:rPr>
                        <a:t>にアカウントを持つ</a:t>
                      </a:r>
                      <a:endParaRPr lang="en-US" sz="1700" dirty="0">
                        <a:latin typeface="Meiryo UI" panose="020B0604030504040204" pitchFamily="34" charset="-128"/>
                        <a:ea typeface="Meiryo UI" panose="020B0604030504040204" pitchFamily="34" charset="-128"/>
                      </a:endParaRPr>
                    </a:p>
                  </a:txBody>
                  <a:tcPr marL="89642" marR="89642" marT="44821" marB="44821"/>
                </a:tc>
                <a:tc>
                  <a:txBody>
                    <a:bodyPr/>
                    <a:lstStyle/>
                    <a:p>
                      <a:r>
                        <a:rPr lang="ja-JP" altLang="en-US" sz="1700" dirty="0">
                          <a:latin typeface="Meiryo UI" panose="020B0604030504040204" pitchFamily="34" charset="-128"/>
                          <a:ea typeface="Meiryo UI" panose="020B0604030504040204" pitchFamily="34" charset="-128"/>
                        </a:rPr>
                        <a:t>サポートされている</a:t>
                      </a:r>
                      <a:endParaRPr lang="en-US" sz="1700" dirty="0">
                        <a:latin typeface="Meiryo UI" panose="020B0604030504040204" pitchFamily="34" charset="-128"/>
                        <a:ea typeface="Meiryo UI" panose="020B0604030504040204" pitchFamily="34" charset="-128"/>
                      </a:endParaRPr>
                    </a:p>
                  </a:txBody>
                  <a:tcPr marL="89642" marR="89642" marT="44821" marB="44821"/>
                </a:tc>
                <a:tc>
                  <a:txBody>
                    <a:bodyPr/>
                    <a:lstStyle/>
                    <a:p>
                      <a:endParaRPr lang="en-US" sz="1700">
                        <a:latin typeface="Meiryo UI" panose="020B0604030504040204" pitchFamily="34" charset="-128"/>
                        <a:ea typeface="Meiryo UI" panose="020B0604030504040204" pitchFamily="34" charset="-128"/>
                      </a:endParaRPr>
                    </a:p>
                  </a:txBody>
                  <a:tcPr marL="89642" marR="89642" marT="44821" marB="44821"/>
                </a:tc>
                <a:extLst>
                  <a:ext uri="{0D108BD9-81ED-4DB2-BD59-A6C34878D82A}">
                    <a16:rowId xmlns:a16="http://schemas.microsoft.com/office/drawing/2014/main" val="1792101313"/>
                  </a:ext>
                </a:extLst>
              </a:tr>
              <a:tr h="838022">
                <a:tc vMerge="1">
                  <a:txBody>
                    <a:bodyPr/>
                    <a:lstStyle/>
                    <a:p>
                      <a:endParaRPr lang="en-US"/>
                    </a:p>
                  </a:txBody>
                  <a:tcPr/>
                </a:tc>
                <a:tc>
                  <a:txBody>
                    <a:bodyPr/>
                    <a:lstStyle/>
                    <a:p>
                      <a:r>
                        <a:rPr lang="ja-JP" altLang="en-US" sz="1700" dirty="0">
                          <a:latin typeface="Meiryo UI" panose="020B0604030504040204" pitchFamily="34" charset="-128"/>
                          <a:ea typeface="Meiryo UI" panose="020B0604030504040204" pitchFamily="34" charset="-128"/>
                        </a:rPr>
                        <a:t>パ－トナー企業の</a:t>
                      </a:r>
                      <a:r>
                        <a:rPr lang="en-US" altLang="ja-JP" sz="1700" dirty="0">
                          <a:latin typeface="Meiryo UI" panose="020B0604030504040204" pitchFamily="34" charset="-128"/>
                          <a:ea typeface="Meiryo UI" panose="020B0604030504040204" pitchFamily="34" charset="-128"/>
                        </a:rPr>
                        <a:t>Azure</a:t>
                      </a:r>
                      <a:r>
                        <a:rPr lang="ja-JP" altLang="en-US" sz="1700" dirty="0">
                          <a:latin typeface="Meiryo UI" panose="020B0604030504040204" pitchFamily="34" charset="-128"/>
                          <a:ea typeface="Meiryo UI" panose="020B0604030504040204" pitchFamily="34" charset="-128"/>
                        </a:rPr>
                        <a:t> </a:t>
                      </a:r>
                      <a:r>
                        <a:rPr lang="en-US" altLang="ja-JP" sz="1700" dirty="0">
                          <a:latin typeface="Meiryo UI" panose="020B0604030504040204" pitchFamily="34" charset="-128"/>
                          <a:ea typeface="Meiryo UI" panose="020B0604030504040204" pitchFamily="34" charset="-128"/>
                        </a:rPr>
                        <a:t>AD</a:t>
                      </a:r>
                      <a:r>
                        <a:rPr lang="ja-JP" altLang="en-US" sz="1700" dirty="0">
                          <a:latin typeface="Meiryo UI" panose="020B0604030504040204" pitchFamily="34" charset="-128"/>
                          <a:ea typeface="Meiryo UI" panose="020B0604030504040204" pitchFamily="34" charset="-128"/>
                        </a:rPr>
                        <a:t>テナントが存在するが、そのユーザーのアカウントが無い</a:t>
                      </a:r>
                      <a:endParaRPr lang="en-US" sz="1700" dirty="0">
                        <a:latin typeface="Meiryo UI" panose="020B0604030504040204" pitchFamily="34" charset="-128"/>
                        <a:ea typeface="Meiryo UI" panose="020B0604030504040204" pitchFamily="34" charset="-128"/>
                      </a:endParaRPr>
                    </a:p>
                  </a:txBody>
                  <a:tcPr marL="89642" marR="89642" marT="44821" marB="44821"/>
                </a:tc>
                <a:tc>
                  <a:txBody>
                    <a:bodyPr/>
                    <a:lstStyle/>
                    <a:p>
                      <a:r>
                        <a:rPr lang="ja-JP" altLang="en-US" sz="1700" dirty="0">
                          <a:latin typeface="Meiryo UI" panose="020B0604030504040204" pitchFamily="34" charset="-128"/>
                          <a:ea typeface="Meiryo UI" panose="020B0604030504040204" pitchFamily="34" charset="-128"/>
                        </a:rPr>
                        <a:t>サポートされていない</a:t>
                      </a:r>
                      <a:endParaRPr lang="en-US" sz="1700" dirty="0">
                        <a:latin typeface="Meiryo UI" panose="020B0604030504040204" pitchFamily="34" charset="-128"/>
                        <a:ea typeface="Meiryo UI" panose="020B0604030504040204" pitchFamily="34" charset="-128"/>
                      </a:endParaRPr>
                    </a:p>
                  </a:txBody>
                  <a:tcPr marL="89642" marR="89642" marT="44821" marB="44821"/>
                </a:tc>
                <a:tc>
                  <a:txBody>
                    <a:bodyPr/>
                    <a:lstStyle/>
                    <a:p>
                      <a:r>
                        <a:rPr lang="ja-JP" altLang="en-US" sz="1700" dirty="0">
                          <a:solidFill>
                            <a:srgbClr val="0177D7"/>
                          </a:solidFill>
                          <a:latin typeface="Meiryo UI" panose="020B0604030504040204" pitchFamily="34" charset="-128"/>
                          <a:ea typeface="Meiryo UI" panose="020B0604030504040204" pitchFamily="34" charset="-128"/>
                        </a:rPr>
                        <a:t>パスワードレスのローカルアカウントサインイン</a:t>
                      </a:r>
                      <a:endParaRPr lang="en-US" sz="1700" dirty="0">
                        <a:solidFill>
                          <a:srgbClr val="0177D7"/>
                        </a:solidFill>
                        <a:latin typeface="Meiryo UI" panose="020B0604030504040204" pitchFamily="34" charset="-128"/>
                        <a:ea typeface="Meiryo UI" panose="020B0604030504040204" pitchFamily="34" charset="-128"/>
                      </a:endParaRPr>
                    </a:p>
                  </a:txBody>
                  <a:tcPr marL="89642" marR="89642" marT="44821" marB="44821"/>
                </a:tc>
                <a:extLst>
                  <a:ext uri="{0D108BD9-81ED-4DB2-BD59-A6C34878D82A}">
                    <a16:rowId xmlns:a16="http://schemas.microsoft.com/office/drawing/2014/main" val="491549486"/>
                  </a:ext>
                </a:extLst>
              </a:tr>
              <a:tr h="1405085">
                <a:tc>
                  <a:txBody>
                    <a:bodyPr/>
                    <a:lstStyle/>
                    <a:p>
                      <a:r>
                        <a:rPr lang="en-US" sz="1700" dirty="0">
                          <a:latin typeface="Meiryo UI" panose="020B0604030504040204" pitchFamily="34" charset="-128"/>
                          <a:ea typeface="Meiryo UI" panose="020B0604030504040204" pitchFamily="34" charset="-128"/>
                        </a:rPr>
                        <a:t>Type 2</a:t>
                      </a:r>
                    </a:p>
                  </a:txBody>
                  <a:tcPr marL="89642" marR="89642" marT="44821" marB="44821"/>
                </a:tc>
                <a:tc>
                  <a:txBody>
                    <a:bodyPr/>
                    <a:lstStyle/>
                    <a:p>
                      <a:r>
                        <a:rPr lang="ja-JP" altLang="en-US" sz="1700" dirty="0">
                          <a:latin typeface="Meiryo UI" panose="020B0604030504040204" pitchFamily="34" charset="-128"/>
                          <a:ea typeface="Meiryo UI" panose="020B0604030504040204" pitchFamily="34" charset="-128"/>
                        </a:rPr>
                        <a:t>パートナーは</a:t>
                      </a:r>
                      <a:r>
                        <a:rPr lang="en-US" altLang="ja-JP" sz="1700" dirty="0">
                          <a:latin typeface="Meiryo UI" panose="020B0604030504040204" pitchFamily="34" charset="-128"/>
                          <a:ea typeface="Meiryo UI" panose="020B0604030504040204" pitchFamily="34" charset="-128"/>
                        </a:rPr>
                        <a:t>IT</a:t>
                      </a:r>
                      <a:r>
                        <a:rPr lang="ja-JP" altLang="en-US" sz="1700" dirty="0">
                          <a:latin typeface="Meiryo UI" panose="020B0604030504040204" pitchFamily="34" charset="-128"/>
                          <a:ea typeface="Meiryo UI" panose="020B0604030504040204" pitchFamily="34" charset="-128"/>
                        </a:rPr>
                        <a:t>部門を持ち、</a:t>
                      </a:r>
                      <a:r>
                        <a:rPr lang="en-US" altLang="ja-JP" sz="1700" dirty="0">
                          <a:latin typeface="Meiryo UI" panose="020B0604030504040204" pitchFamily="34" charset="-128"/>
                          <a:ea typeface="Meiryo UI" panose="020B0604030504040204" pitchFamily="34" charset="-128"/>
                        </a:rPr>
                        <a:t>ID</a:t>
                      </a:r>
                      <a:r>
                        <a:rPr lang="ja-JP" altLang="en-US" sz="1700" dirty="0">
                          <a:latin typeface="Meiryo UI" panose="020B0604030504040204" pitchFamily="34" charset="-128"/>
                          <a:ea typeface="Meiryo UI" panose="020B0604030504040204" pitchFamily="34" charset="-128"/>
                        </a:rPr>
                        <a:t>管理がされているが、</a:t>
                      </a:r>
                      <a:r>
                        <a:rPr lang="en-US" altLang="ja-JP" sz="1700" dirty="0">
                          <a:latin typeface="Meiryo UI" panose="020B0604030504040204" pitchFamily="34" charset="-128"/>
                          <a:ea typeface="Meiryo UI" panose="020B0604030504040204" pitchFamily="34" charset="-128"/>
                        </a:rPr>
                        <a:t>Azure</a:t>
                      </a:r>
                      <a:r>
                        <a:rPr lang="ja-JP" altLang="en-US" sz="1700" dirty="0">
                          <a:latin typeface="Meiryo UI" panose="020B0604030504040204" pitchFamily="34" charset="-128"/>
                          <a:ea typeface="Meiryo UI" panose="020B0604030504040204" pitchFamily="34" charset="-128"/>
                        </a:rPr>
                        <a:t> </a:t>
                      </a:r>
                      <a:r>
                        <a:rPr lang="en-US" altLang="ja-JP" sz="1700" dirty="0">
                          <a:latin typeface="Meiryo UI" panose="020B0604030504040204" pitchFamily="34" charset="-128"/>
                          <a:ea typeface="Meiryo UI" panose="020B0604030504040204" pitchFamily="34" charset="-128"/>
                        </a:rPr>
                        <a:t>AD</a:t>
                      </a:r>
                      <a:r>
                        <a:rPr lang="ja-JP" altLang="en-US" sz="1700" dirty="0">
                          <a:latin typeface="Meiryo UI" panose="020B0604030504040204" pitchFamily="34" charset="-128"/>
                          <a:ea typeface="Meiryo UI" panose="020B0604030504040204" pitchFamily="34" charset="-128"/>
                        </a:rPr>
                        <a:t>を利用していない</a:t>
                      </a:r>
                      <a:r>
                        <a:rPr lang="en-US" sz="1700" dirty="0">
                          <a:latin typeface="Meiryo UI" panose="020B0604030504040204" pitchFamily="34" charset="-128"/>
                          <a:ea typeface="Meiryo UI" panose="020B0604030504040204" pitchFamily="34" charset="-128"/>
                        </a:rPr>
                        <a:t>(</a:t>
                      </a:r>
                      <a:r>
                        <a:rPr lang="ja-JP" altLang="en-US" sz="1700" dirty="0">
                          <a:latin typeface="Meiryo UI" panose="020B0604030504040204" pitchFamily="34" charset="-128"/>
                          <a:ea typeface="Meiryo UI" panose="020B0604030504040204" pitchFamily="34" charset="-128"/>
                        </a:rPr>
                        <a:t>例</a:t>
                      </a:r>
                      <a:r>
                        <a:rPr lang="en-US" sz="1700" dirty="0">
                          <a:latin typeface="Meiryo UI" panose="020B0604030504040204" pitchFamily="34" charset="-128"/>
                          <a:ea typeface="Meiryo UI" panose="020B0604030504040204" pitchFamily="34" charset="-128"/>
                        </a:rPr>
                        <a:t> OnPrem, AWS, </a:t>
                      </a:r>
                      <a:r>
                        <a:rPr lang="en-US" sz="1700" dirty="0" err="1">
                          <a:latin typeface="Meiryo UI" panose="020B0604030504040204" pitchFamily="34" charset="-128"/>
                          <a:ea typeface="Meiryo UI" panose="020B0604030504040204" pitchFamily="34" charset="-128"/>
                        </a:rPr>
                        <a:t>Google@Work</a:t>
                      </a:r>
                      <a:r>
                        <a:rPr lang="en-US" sz="1700" dirty="0">
                          <a:latin typeface="Meiryo UI" panose="020B0604030504040204" pitchFamily="34" charset="-128"/>
                          <a:ea typeface="Meiryo UI" panose="020B0604030504040204" pitchFamily="34" charset="-128"/>
                        </a:rPr>
                        <a:t>)</a:t>
                      </a:r>
                    </a:p>
                  </a:txBody>
                  <a:tcPr marL="89642" marR="89642" marT="44821" marB="44821"/>
                </a:tc>
                <a:tc>
                  <a:txBody>
                    <a:bodyPr/>
                    <a:lstStyle/>
                    <a:p>
                      <a:r>
                        <a:rPr lang="ja-JP" altLang="en-US" sz="1700" dirty="0">
                          <a:latin typeface="Meiryo UI" panose="020B0604030504040204" pitchFamily="34" charset="-128"/>
                          <a:ea typeface="Meiryo UI" panose="020B0604030504040204" pitchFamily="34" charset="-128"/>
                        </a:rPr>
                        <a:t>サポートされている</a:t>
                      </a:r>
                      <a:endParaRPr lang="en-US" altLang="ja-JP" sz="1700" dirty="0">
                        <a:latin typeface="Meiryo UI" panose="020B0604030504040204" pitchFamily="34" charset="-128"/>
                        <a:ea typeface="Meiryo UI" panose="020B0604030504040204" pitchFamily="34" charset="-128"/>
                      </a:endParaRPr>
                    </a:p>
                    <a:p>
                      <a:r>
                        <a:rPr lang="en-US" altLang="ja-JP" sz="1700" dirty="0">
                          <a:latin typeface="Meiryo UI" panose="020B0604030504040204" pitchFamily="34" charset="-128"/>
                          <a:ea typeface="Meiryo UI" panose="020B0604030504040204" pitchFamily="34" charset="-128"/>
                        </a:rPr>
                        <a:t>SMTP</a:t>
                      </a:r>
                      <a:r>
                        <a:rPr lang="ja-JP" altLang="en-US" sz="1700" dirty="0">
                          <a:latin typeface="Meiryo UI" panose="020B0604030504040204" pitchFamily="34" charset="-128"/>
                          <a:ea typeface="Meiryo UI" panose="020B0604030504040204" pitchFamily="34" charset="-128"/>
                        </a:rPr>
                        <a:t>ドメインに基づいた管理者不在</a:t>
                      </a:r>
                      <a:r>
                        <a:rPr lang="en-US" altLang="ja-JP" sz="1700" dirty="0">
                          <a:latin typeface="Meiryo UI" panose="020B0604030504040204" pitchFamily="34" charset="-128"/>
                          <a:ea typeface="Meiryo UI" panose="020B0604030504040204" pitchFamily="34" charset="-128"/>
                        </a:rPr>
                        <a:t>Azure AD</a:t>
                      </a:r>
                      <a:r>
                        <a:rPr lang="ja-JP" altLang="en-US" sz="1700" dirty="0">
                          <a:latin typeface="Meiryo UI" panose="020B0604030504040204" pitchFamily="34" charset="-128"/>
                          <a:ea typeface="Meiryo UI" panose="020B0604030504040204" pitchFamily="34" charset="-128"/>
                        </a:rPr>
                        <a:t>テナントが作成される</a:t>
                      </a:r>
                      <a:endParaRPr lang="en-US" sz="1700" dirty="0">
                        <a:latin typeface="Meiryo UI" panose="020B0604030504040204" pitchFamily="34" charset="-128"/>
                        <a:ea typeface="Meiryo UI" panose="020B0604030504040204" pitchFamily="34" charset="-128"/>
                      </a:endParaRPr>
                    </a:p>
                  </a:txBody>
                  <a:tcPr marL="89642" marR="89642" marT="44821" marB="44821"/>
                </a:tc>
                <a:tc>
                  <a:txBody>
                    <a:bodyPr/>
                    <a:lstStyle/>
                    <a:p>
                      <a:r>
                        <a:rPr lang="ja-JP" altLang="en-US" sz="1700" dirty="0">
                          <a:solidFill>
                            <a:srgbClr val="0177D7"/>
                          </a:solidFill>
                          <a:latin typeface="Meiryo UI" panose="020B0604030504040204" pitchFamily="34" charset="-128"/>
                          <a:ea typeface="Meiryo UI" panose="020B0604030504040204" pitchFamily="34" charset="-128"/>
                        </a:rPr>
                        <a:t>パスワードレスのローカルアカウントサインイン</a:t>
                      </a:r>
                      <a:endParaRPr lang="en-US" sz="1700" dirty="0">
                        <a:solidFill>
                          <a:srgbClr val="0177D7"/>
                        </a:solidFill>
                        <a:latin typeface="Meiryo UI" panose="020B0604030504040204" pitchFamily="34" charset="-128"/>
                        <a:ea typeface="Meiryo UI" panose="020B0604030504040204" pitchFamily="34" charset="-128"/>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1700" dirty="0">
                          <a:latin typeface="Meiryo UI" panose="020B0604030504040204" pitchFamily="34" charset="-128"/>
                          <a:ea typeface="Meiryo UI" panose="020B0604030504040204" pitchFamily="34" charset="-128"/>
                        </a:rPr>
                        <a:t>+</a:t>
                      </a:r>
                    </a:p>
                    <a:p>
                      <a:pPr marL="0" marR="0" lvl="0" indent="0" algn="l" defTabSz="932742" rtl="0" eaLnBrk="1" fontAlgn="auto" latinLnBrk="0" hangingPunct="1">
                        <a:lnSpc>
                          <a:spcPct val="100000"/>
                        </a:lnSpc>
                        <a:spcBef>
                          <a:spcPts val="0"/>
                        </a:spcBef>
                        <a:spcAft>
                          <a:spcPts val="0"/>
                        </a:spcAft>
                        <a:buClrTx/>
                        <a:buSzTx/>
                        <a:buFontTx/>
                        <a:buNone/>
                        <a:tabLst/>
                        <a:defRPr/>
                      </a:pPr>
                      <a:r>
                        <a:rPr lang="ja-JP" altLang="en-US" sz="1700" dirty="0">
                          <a:solidFill>
                            <a:srgbClr val="0078D7"/>
                          </a:solidFill>
                          <a:latin typeface="Meiryo UI" panose="020B0604030504040204" pitchFamily="34" charset="-128"/>
                          <a:ea typeface="Meiryo UI" panose="020B0604030504040204" pitchFamily="34" charset="-128"/>
                        </a:rPr>
                        <a:t>ダイレクトフェデレーション</a:t>
                      </a:r>
                      <a:endParaRPr lang="en-US" sz="1700" dirty="0">
                        <a:latin typeface="Meiryo UI" panose="020B0604030504040204" pitchFamily="34" charset="-128"/>
                        <a:ea typeface="Meiryo UI" panose="020B0604030504040204" pitchFamily="34" charset="-128"/>
                      </a:endParaRPr>
                    </a:p>
                  </a:txBody>
                  <a:tcPr marL="89642" marR="89642" marT="44821" marB="44821"/>
                </a:tc>
                <a:extLst>
                  <a:ext uri="{0D108BD9-81ED-4DB2-BD59-A6C34878D82A}">
                    <a16:rowId xmlns:a16="http://schemas.microsoft.com/office/drawing/2014/main" val="1058916363"/>
                  </a:ext>
                </a:extLst>
              </a:tr>
              <a:tr h="1414315">
                <a:tc>
                  <a:txBody>
                    <a:bodyPr/>
                    <a:lstStyle/>
                    <a:p>
                      <a:r>
                        <a:rPr lang="en-US" sz="1700" dirty="0">
                          <a:latin typeface="Meiryo UI" panose="020B0604030504040204" pitchFamily="34" charset="-128"/>
                          <a:ea typeface="Meiryo UI" panose="020B0604030504040204" pitchFamily="34" charset="-128"/>
                        </a:rPr>
                        <a:t>Type 3</a:t>
                      </a:r>
                    </a:p>
                  </a:txBody>
                  <a:tcPr marL="89642" marR="89642" marT="44821" marB="44821"/>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ja-JP" altLang="en-US" sz="1700" dirty="0">
                          <a:latin typeface="Meiryo UI" panose="020B0604030504040204" pitchFamily="34" charset="-128"/>
                          <a:ea typeface="Meiryo UI" panose="020B0604030504040204" pitchFamily="34" charset="-128"/>
                        </a:rPr>
                        <a:t>パートナー企業は</a:t>
                      </a:r>
                      <a:r>
                        <a:rPr lang="en-US" altLang="ja-JP" sz="1700" dirty="0">
                          <a:latin typeface="Meiryo UI" panose="020B0604030504040204" pitchFamily="34" charset="-128"/>
                          <a:ea typeface="Meiryo UI" panose="020B0604030504040204" pitchFamily="34" charset="-128"/>
                        </a:rPr>
                        <a:t>IT</a:t>
                      </a:r>
                      <a:r>
                        <a:rPr lang="ja-JP" altLang="en-US" sz="1700" dirty="0">
                          <a:latin typeface="Meiryo UI" panose="020B0604030504040204" pitchFamily="34" charset="-128"/>
                          <a:ea typeface="Meiryo UI" panose="020B0604030504040204" pitchFamily="34" charset="-128"/>
                        </a:rPr>
                        <a:t>に部門を持たず、そのユーザーはソーシャル</a:t>
                      </a:r>
                      <a:r>
                        <a:rPr lang="en-US" altLang="ja-JP" sz="1700" dirty="0">
                          <a:latin typeface="Meiryo UI" panose="020B0604030504040204" pitchFamily="34" charset="-128"/>
                          <a:ea typeface="Meiryo UI" panose="020B0604030504040204" pitchFamily="34" charset="-128"/>
                        </a:rPr>
                        <a:t>ID</a:t>
                      </a:r>
                      <a:r>
                        <a:rPr lang="ja-JP" altLang="en-US" sz="1700" dirty="0">
                          <a:latin typeface="Meiryo UI" panose="020B0604030504040204" pitchFamily="34" charset="-128"/>
                          <a:ea typeface="Meiryo UI" panose="020B0604030504040204" pitchFamily="34" charset="-128"/>
                        </a:rPr>
                        <a:t>を利用している</a:t>
                      </a:r>
                      <a:r>
                        <a:rPr lang="en-US" sz="1700" dirty="0">
                          <a:latin typeface="Meiryo UI" panose="020B0604030504040204" pitchFamily="34" charset="-128"/>
                          <a:ea typeface="Meiryo UI" panose="020B0604030504040204" pitchFamily="34" charset="-128"/>
                        </a:rPr>
                        <a:t>(</a:t>
                      </a:r>
                      <a:r>
                        <a:rPr lang="ja-JP" altLang="en-US" sz="1700" dirty="0">
                          <a:latin typeface="Meiryo UI" panose="020B0604030504040204" pitchFamily="34" charset="-128"/>
                          <a:ea typeface="Meiryo UI" panose="020B0604030504040204" pitchFamily="34" charset="-128"/>
                        </a:rPr>
                        <a:t>例</a:t>
                      </a:r>
                      <a:r>
                        <a:rPr lang="en-US" sz="1700" dirty="0">
                          <a:latin typeface="Meiryo UI" panose="020B0604030504040204" pitchFamily="34" charset="-128"/>
                          <a:ea typeface="Meiryo UI" panose="020B0604030504040204" pitchFamily="34" charset="-128"/>
                        </a:rPr>
                        <a:t> Gmail, MSA, comcast.net, etc.)</a:t>
                      </a:r>
                    </a:p>
                    <a:p>
                      <a:endParaRPr lang="en-US" sz="1700" dirty="0">
                        <a:latin typeface="Meiryo UI" panose="020B0604030504040204" pitchFamily="34" charset="-128"/>
                        <a:ea typeface="Meiryo UI" panose="020B0604030504040204" pitchFamily="34" charset="-128"/>
                      </a:endParaRPr>
                    </a:p>
                  </a:txBody>
                  <a:tcPr marL="89642" marR="89642" marT="44821" marB="44821"/>
                </a:tc>
                <a:tc>
                  <a:txBody>
                    <a:bodyPr/>
                    <a:lstStyle/>
                    <a:p>
                      <a:r>
                        <a:rPr lang="ja-JP" altLang="en-US" sz="1700" dirty="0">
                          <a:latin typeface="Meiryo UI" panose="020B0604030504040204" pitchFamily="34" charset="-128"/>
                          <a:ea typeface="Meiryo UI" panose="020B0604030504040204" pitchFamily="34" charset="-128"/>
                        </a:rPr>
                        <a:t>サポートされている</a:t>
                      </a:r>
                      <a:endParaRPr lang="en-US" sz="1700" dirty="0">
                        <a:latin typeface="Meiryo UI" panose="020B0604030504040204" pitchFamily="34" charset="-128"/>
                        <a:ea typeface="Meiryo UI" panose="020B0604030504040204" pitchFamily="34" charset="-128"/>
                      </a:endParaRPr>
                    </a:p>
                    <a:p>
                      <a:r>
                        <a:rPr lang="en-US" altLang="ja-JP" sz="1700" dirty="0">
                          <a:latin typeface="Meiryo UI" panose="020B0604030504040204" pitchFamily="34" charset="-128"/>
                          <a:ea typeface="Meiryo UI" panose="020B0604030504040204" pitchFamily="34" charset="-128"/>
                        </a:rPr>
                        <a:t>Microsoft Account</a:t>
                      </a:r>
                      <a:r>
                        <a:rPr lang="ja-JP" altLang="en-US" sz="1700" dirty="0">
                          <a:latin typeface="Meiryo UI" panose="020B0604030504040204" pitchFamily="34" charset="-128"/>
                          <a:ea typeface="Meiryo UI" panose="020B0604030504040204" pitchFamily="34" charset="-128"/>
                        </a:rPr>
                        <a:t>の作成が必要</a:t>
                      </a:r>
                      <a:endParaRPr lang="en-US" sz="1700" dirty="0">
                        <a:latin typeface="Meiryo UI" panose="020B0604030504040204" pitchFamily="34" charset="-128"/>
                        <a:ea typeface="Meiryo UI" panose="020B0604030504040204" pitchFamily="34" charset="-128"/>
                      </a:endParaRPr>
                    </a:p>
                  </a:txBody>
                  <a:tcPr marL="89642" marR="89642" marT="44821" marB="44821"/>
                </a:tc>
                <a:tc>
                  <a:txBody>
                    <a:bodyPr/>
                    <a:lstStyle/>
                    <a:p>
                      <a:r>
                        <a:rPr lang="ja-JP" altLang="en-US" sz="1700" dirty="0">
                          <a:solidFill>
                            <a:srgbClr val="0177D7"/>
                          </a:solidFill>
                          <a:latin typeface="Meiryo UI" panose="020B0604030504040204" pitchFamily="34" charset="-128"/>
                          <a:ea typeface="Meiryo UI" panose="020B0604030504040204" pitchFamily="34" charset="-128"/>
                        </a:rPr>
                        <a:t>パスワードレスのローカルアカウントサインイン</a:t>
                      </a:r>
                      <a:endParaRPr lang="en-US" sz="1700" dirty="0">
                        <a:solidFill>
                          <a:srgbClr val="0177D7"/>
                        </a:solidFill>
                        <a:latin typeface="Meiryo UI" panose="020B0604030504040204" pitchFamily="34" charset="-128"/>
                        <a:ea typeface="Meiryo UI" panose="020B0604030504040204" pitchFamily="34" charset="-128"/>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1700" dirty="0">
                          <a:latin typeface="Meiryo UI" panose="020B0604030504040204" pitchFamily="34" charset="-128"/>
                          <a:ea typeface="Meiryo UI" panose="020B0604030504040204" pitchFamily="34" charset="-128"/>
                        </a:rPr>
                        <a:t>+</a:t>
                      </a:r>
                    </a:p>
                    <a:p>
                      <a:pPr marL="0" marR="0" lvl="0" indent="0" algn="l" defTabSz="932742" rtl="0" eaLnBrk="1" fontAlgn="auto" latinLnBrk="0" hangingPunct="1">
                        <a:lnSpc>
                          <a:spcPct val="100000"/>
                        </a:lnSpc>
                        <a:spcBef>
                          <a:spcPts val="0"/>
                        </a:spcBef>
                        <a:spcAft>
                          <a:spcPts val="0"/>
                        </a:spcAft>
                        <a:buClrTx/>
                        <a:buSzTx/>
                        <a:buFontTx/>
                        <a:buNone/>
                        <a:tabLst/>
                        <a:defRPr/>
                      </a:pPr>
                      <a:r>
                        <a:rPr lang="en-US" altLang="ja-JP" sz="1700" dirty="0">
                          <a:latin typeface="Meiryo UI" panose="020B0604030504040204" pitchFamily="34" charset="-128"/>
                          <a:ea typeface="Meiryo UI" panose="020B0604030504040204" pitchFamily="34" charset="-128"/>
                        </a:rPr>
                        <a:t>MSA</a:t>
                      </a:r>
                      <a:endParaRPr lang="en-US" sz="1700" dirty="0">
                        <a:latin typeface="Meiryo UI" panose="020B0604030504040204" pitchFamily="34" charset="-128"/>
                        <a:ea typeface="Meiryo UI" panose="020B0604030504040204" pitchFamily="34" charset="-128"/>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1700" dirty="0">
                          <a:latin typeface="Meiryo UI" panose="020B0604030504040204" pitchFamily="34" charset="-128"/>
                          <a:ea typeface="Meiryo UI" panose="020B0604030504040204" pitchFamily="34" charset="-128"/>
                        </a:rPr>
                        <a:t>+</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800" kern="1200" dirty="0">
                          <a:solidFill>
                            <a:srgbClr val="0078D7"/>
                          </a:solidFill>
                          <a:latin typeface="Meiryo UI" panose="020B0604030504040204" pitchFamily="34" charset="-128"/>
                          <a:ea typeface="Meiryo UI" panose="020B0604030504040204" pitchFamily="34" charset="-128"/>
                          <a:cs typeface="+mn-cs"/>
                        </a:rPr>
                        <a:t>Google</a:t>
                      </a:r>
                      <a:r>
                        <a:rPr lang="ja-JP" altLang="en-US" sz="1800" kern="1200" dirty="0">
                          <a:solidFill>
                            <a:srgbClr val="0078D7"/>
                          </a:solidFill>
                          <a:latin typeface="Meiryo UI" panose="020B0604030504040204" pitchFamily="34" charset="-128"/>
                          <a:ea typeface="Meiryo UI" panose="020B0604030504040204" pitchFamily="34" charset="-128"/>
                          <a:cs typeface="+mn-cs"/>
                        </a:rPr>
                        <a:t>フェデレーション</a:t>
                      </a:r>
                      <a:r>
                        <a:rPr lang="en-US" sz="1700" dirty="0">
                          <a:latin typeface="Meiryo UI" panose="020B0604030504040204" pitchFamily="34" charset="-128"/>
                          <a:ea typeface="Meiryo UI" panose="020B0604030504040204" pitchFamily="34" charset="-128"/>
                        </a:rPr>
                        <a:t> </a:t>
                      </a:r>
                    </a:p>
                  </a:txBody>
                  <a:tcPr marL="89642" marR="89642" marT="44821" marB="44821"/>
                </a:tc>
                <a:extLst>
                  <a:ext uri="{0D108BD9-81ED-4DB2-BD59-A6C34878D82A}">
                    <a16:rowId xmlns:a16="http://schemas.microsoft.com/office/drawing/2014/main" val="2441451725"/>
                  </a:ext>
                </a:extLst>
              </a:tr>
            </a:tbl>
          </a:graphicData>
        </a:graphic>
      </p:graphicFrame>
      <p:sp>
        <p:nvSpPr>
          <p:cNvPr id="5" name="Rectangle 4">
            <a:extLst>
              <a:ext uri="{FF2B5EF4-FFF2-40B4-BE49-F238E27FC236}">
                <a16:creationId xmlns:a16="http://schemas.microsoft.com/office/drawing/2014/main" id="{E1CB03C2-87B8-4C3F-BBED-2120C93A3C2A}"/>
              </a:ext>
            </a:extLst>
          </p:cNvPr>
          <p:cNvSpPr/>
          <p:nvPr/>
        </p:nvSpPr>
        <p:spPr>
          <a:xfrm>
            <a:off x="9659070" y="6419246"/>
            <a:ext cx="2263055" cy="307777"/>
          </a:xfrm>
          <a:prstGeom prst="rect">
            <a:avLst/>
          </a:prstGeom>
        </p:spPr>
        <p:txBody>
          <a:bodyPr wrap="none">
            <a:spAutoFit/>
          </a:bodyPr>
          <a:lstStyle/>
          <a:p>
            <a:pPr lvl="0" defTabSz="932742">
              <a:defRPr/>
            </a:pPr>
            <a:r>
              <a:rPr lang="en-US" altLang="ja-JP" sz="1400" dirty="0">
                <a:latin typeface="Meiryo UI" panose="020B0604030504040204" pitchFamily="34" charset="-128"/>
                <a:ea typeface="Meiryo UI" panose="020B0604030504040204" pitchFamily="34" charset="-128"/>
              </a:rPr>
              <a:t>MSA: Microsoft Account</a:t>
            </a:r>
            <a:endParaRPr lang="en-US" sz="1400" dirty="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753968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729B4F-6C31-40B4-8991-A333CCEA6AE3}"/>
              </a:ext>
            </a:extLst>
          </p:cNvPr>
          <p:cNvSpPr>
            <a:spLocks noGrp="1"/>
          </p:cNvSpPr>
          <p:nvPr>
            <p:ph type="body" sz="quarter" idx="10"/>
          </p:nvPr>
        </p:nvSpPr>
        <p:spPr>
          <a:xfrm>
            <a:off x="269238" y="1189177"/>
            <a:ext cx="11653522" cy="4975529"/>
          </a:xfrm>
        </p:spPr>
        <p:txBody>
          <a:bodyPr/>
          <a:lstStyle/>
          <a:p>
            <a:r>
              <a:rPr lang="en-US" altLang="ja-JP" dirty="0"/>
              <a:t>Azure</a:t>
            </a:r>
            <a:r>
              <a:rPr lang="ja-JP" altLang="en-US" dirty="0"/>
              <a:t> </a:t>
            </a:r>
            <a:r>
              <a:rPr lang="en-US" altLang="ja-JP" dirty="0"/>
              <a:t>AD</a:t>
            </a:r>
            <a:r>
              <a:rPr lang="ja-JP" altLang="en-US" dirty="0"/>
              <a:t> </a:t>
            </a:r>
            <a:r>
              <a:rPr lang="en-US" altLang="ja-JP" dirty="0"/>
              <a:t>B2B </a:t>
            </a:r>
            <a:r>
              <a:rPr lang="ja-JP" altLang="en-US" dirty="0"/>
              <a:t>のトラブルシューティング</a:t>
            </a:r>
            <a:endParaRPr lang="en-US" dirty="0"/>
          </a:p>
          <a:p>
            <a:pPr marL="336145" lvl="1" indent="0">
              <a:buNone/>
            </a:pPr>
            <a:r>
              <a:rPr lang="en-US" dirty="0"/>
              <a:t>https://docs.microsoft.com/ja-jp/azure/active-directory/b2b/faq</a:t>
            </a:r>
          </a:p>
          <a:p>
            <a:endParaRPr lang="en-US" dirty="0"/>
          </a:p>
          <a:p>
            <a:r>
              <a:rPr lang="en-US" dirty="0"/>
              <a:t>Azure </a:t>
            </a:r>
            <a:r>
              <a:rPr lang="en-US" altLang="ja-JP" dirty="0"/>
              <a:t>AD </a:t>
            </a:r>
            <a:r>
              <a:rPr lang="en-US" dirty="0"/>
              <a:t>B2B </a:t>
            </a:r>
            <a:r>
              <a:rPr lang="ja-JP" altLang="en-US" dirty="0"/>
              <a:t>の </a:t>
            </a:r>
            <a:r>
              <a:rPr lang="en-US" dirty="0"/>
              <a:t>FAQ</a:t>
            </a:r>
          </a:p>
          <a:p>
            <a:pPr marL="336145" lvl="1" indent="0">
              <a:buNone/>
            </a:pPr>
            <a:r>
              <a:rPr lang="en-US" dirty="0"/>
              <a:t>https://docs.microsoft.com/ja-jp/azure/active-directory/b2b/troubleshoot</a:t>
            </a:r>
          </a:p>
          <a:p>
            <a:endParaRPr lang="en-US" altLang="ja-JP" dirty="0"/>
          </a:p>
          <a:p>
            <a:r>
              <a:rPr lang="ja-JP" altLang="en-US" dirty="0"/>
              <a:t>日本マイクロソフトのサポート情報のブログ</a:t>
            </a:r>
            <a:endParaRPr lang="en-US" dirty="0"/>
          </a:p>
          <a:p>
            <a:pPr marL="336145" lvl="1" indent="0">
              <a:buNone/>
            </a:pPr>
            <a:r>
              <a:rPr lang="en-US" dirty="0"/>
              <a:t>https://blogs.technet.microsoft.com/jpazureid/category/azure-ad/b2b/</a:t>
            </a:r>
          </a:p>
          <a:p>
            <a:pPr lvl="1"/>
            <a:endParaRPr lang="en-US" dirty="0"/>
          </a:p>
        </p:txBody>
      </p:sp>
      <p:sp>
        <p:nvSpPr>
          <p:cNvPr id="7" name="Text Placeholder 6">
            <a:extLst>
              <a:ext uri="{FF2B5EF4-FFF2-40B4-BE49-F238E27FC236}">
                <a16:creationId xmlns:a16="http://schemas.microsoft.com/office/drawing/2014/main" id="{07B003B3-86E4-441E-A5E0-CAB45FBF5493}"/>
              </a:ext>
            </a:extLst>
          </p:cNvPr>
          <p:cNvSpPr>
            <a:spLocks noGrp="1"/>
          </p:cNvSpPr>
          <p:nvPr>
            <p:ph type="body" sz="quarter" idx="11"/>
          </p:nvPr>
        </p:nvSpPr>
        <p:spPr/>
        <p:txBody>
          <a:bodyPr/>
          <a:lstStyle/>
          <a:p>
            <a:r>
              <a:rPr lang="ja-JP" altLang="en-US" dirty="0"/>
              <a:t>あわせてご参考ください</a:t>
            </a:r>
            <a:endParaRPr lang="en-US" dirty="0"/>
          </a:p>
        </p:txBody>
      </p:sp>
    </p:spTree>
    <p:extLst>
      <p:ext uri="{BB962C8B-B14F-4D97-AF65-F5344CB8AC3E}">
        <p14:creationId xmlns:p14="http://schemas.microsoft.com/office/powerpoint/2010/main" val="41742511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5FDED-2A92-4A8B-9DE0-82B65252F527}"/>
              </a:ext>
            </a:extLst>
          </p:cNvPr>
          <p:cNvSpPr>
            <a:spLocks noGrp="1"/>
          </p:cNvSpPr>
          <p:nvPr>
            <p:ph type="title"/>
          </p:nvPr>
        </p:nvSpPr>
        <p:spPr>
          <a:xfrm>
            <a:off x="269239" y="2084172"/>
            <a:ext cx="11653523" cy="2179058"/>
          </a:xfrm>
        </p:spPr>
        <p:txBody>
          <a:bodyPr/>
          <a:lstStyle/>
          <a:p>
            <a:r>
              <a:rPr lang="ja-JP" altLang="en-US" dirty="0">
                <a:latin typeface="Meiryo UI" panose="020B0604030504040204" pitchFamily="34" charset="-128"/>
                <a:ea typeface="Meiryo UI" panose="020B0604030504040204" pitchFamily="34" charset="-128"/>
              </a:rPr>
              <a:t>セキュリティ</a:t>
            </a:r>
            <a:br>
              <a:rPr lang="en-US" altLang="ja-JP" dirty="0">
                <a:latin typeface="Meiryo UI" panose="020B0604030504040204" pitchFamily="34" charset="-128"/>
                <a:ea typeface="Meiryo UI" panose="020B0604030504040204" pitchFamily="34" charset="-128"/>
              </a:rPr>
            </a:br>
            <a:r>
              <a:rPr lang="ja-JP" altLang="en-US" sz="7200" dirty="0">
                <a:solidFill>
                  <a:srgbClr val="FFFFFF"/>
                </a:solidFill>
                <a:latin typeface="Meiryo UI" panose="020B0604030504040204" pitchFamily="34" charset="-128"/>
                <a:ea typeface="Meiryo UI" panose="020B0604030504040204" pitchFamily="34" charset="-128"/>
              </a:rPr>
              <a:t>気を付けるべきポイント</a:t>
            </a:r>
            <a:endParaRPr lang="en-US" dirty="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3661904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C1666A-2A17-4AF1-B6E9-28853796F337}"/>
              </a:ext>
            </a:extLst>
          </p:cNvPr>
          <p:cNvSpPr>
            <a:spLocks noGrp="1"/>
          </p:cNvSpPr>
          <p:nvPr>
            <p:ph type="body" sz="quarter" idx="10"/>
          </p:nvPr>
        </p:nvSpPr>
        <p:spPr>
          <a:xfrm>
            <a:off x="269238" y="1189177"/>
            <a:ext cx="11653522" cy="727700"/>
          </a:xfrm>
        </p:spPr>
        <p:txBody>
          <a:bodyPr/>
          <a:lstStyle/>
          <a:p>
            <a:pPr marL="0" indent="0">
              <a:buNone/>
            </a:pPr>
            <a:r>
              <a:rPr lang="ja-JP" altLang="en-US" dirty="0"/>
              <a:t>フェデレーション</a:t>
            </a:r>
            <a:endParaRPr lang="en-US" altLang="ja-JP" dirty="0"/>
          </a:p>
        </p:txBody>
      </p:sp>
      <p:sp>
        <p:nvSpPr>
          <p:cNvPr id="3" name="Text Placeholder 2">
            <a:extLst>
              <a:ext uri="{FF2B5EF4-FFF2-40B4-BE49-F238E27FC236}">
                <a16:creationId xmlns:a16="http://schemas.microsoft.com/office/drawing/2014/main" id="{06878864-869A-4293-922B-3850C5D7ECED}"/>
              </a:ext>
            </a:extLst>
          </p:cNvPr>
          <p:cNvSpPr>
            <a:spLocks noGrp="1"/>
          </p:cNvSpPr>
          <p:nvPr>
            <p:ph type="body" sz="quarter" idx="11"/>
          </p:nvPr>
        </p:nvSpPr>
        <p:spPr/>
        <p:txBody>
          <a:bodyPr/>
          <a:lstStyle/>
          <a:p>
            <a:r>
              <a:rPr lang="ja-JP" altLang="en-US" dirty="0"/>
              <a:t>これまでのアプローチ その</a:t>
            </a:r>
            <a:r>
              <a:rPr lang="en-US" altLang="ja-JP" dirty="0"/>
              <a:t>1</a:t>
            </a:r>
            <a:endParaRPr lang="en-US" dirty="0"/>
          </a:p>
        </p:txBody>
      </p:sp>
      <p:grpSp>
        <p:nvGrpSpPr>
          <p:cNvPr id="10" name="Group 9">
            <a:extLst>
              <a:ext uri="{FF2B5EF4-FFF2-40B4-BE49-F238E27FC236}">
                <a16:creationId xmlns:a16="http://schemas.microsoft.com/office/drawing/2014/main" id="{AB87CC9E-01C4-4BFE-94F1-76D947FF8307}"/>
              </a:ext>
            </a:extLst>
          </p:cNvPr>
          <p:cNvGrpSpPr/>
          <p:nvPr/>
        </p:nvGrpSpPr>
        <p:grpSpPr>
          <a:xfrm>
            <a:off x="2362200" y="2161174"/>
            <a:ext cx="7620000" cy="4160521"/>
            <a:chOff x="2362200" y="2161174"/>
            <a:chExt cx="7620000" cy="4160521"/>
          </a:xfrm>
        </p:grpSpPr>
        <p:grpSp>
          <p:nvGrpSpPr>
            <p:cNvPr id="6" name="Group 5">
              <a:extLst>
                <a:ext uri="{FF2B5EF4-FFF2-40B4-BE49-F238E27FC236}">
                  <a16:creationId xmlns:a16="http://schemas.microsoft.com/office/drawing/2014/main" id="{35065168-374E-47EE-BEB1-AC79259400C5}"/>
                </a:ext>
              </a:extLst>
            </p:cNvPr>
            <p:cNvGrpSpPr/>
            <p:nvPr/>
          </p:nvGrpSpPr>
          <p:grpSpPr>
            <a:xfrm>
              <a:off x="2362200" y="2161174"/>
              <a:ext cx="7620000" cy="4160521"/>
              <a:chOff x="2895600" y="2590800"/>
              <a:chExt cx="6191250" cy="3380423"/>
            </a:xfrm>
          </p:grpSpPr>
          <p:pic>
            <p:nvPicPr>
              <p:cNvPr id="1026" name="Picture 2" descr="ãã§ãã¬ã¼ã·ã§ã³ã®ä¿¡é ¼">
                <a:extLst>
                  <a:ext uri="{FF2B5EF4-FFF2-40B4-BE49-F238E27FC236}">
                    <a16:creationId xmlns:a16="http://schemas.microsoft.com/office/drawing/2014/main" id="{A8A8383D-DB4C-4EFF-8CA9-4E0A08AC4B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2590800"/>
                <a:ext cx="6191250" cy="338042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DE2BD3A-D0EB-403D-99AF-5B4E9F66EE62}"/>
                  </a:ext>
                </a:extLst>
              </p:cNvPr>
              <p:cNvSpPr/>
              <p:nvPr/>
            </p:nvSpPr>
            <p:spPr bwMode="auto">
              <a:xfrm>
                <a:off x="3200400" y="2667000"/>
                <a:ext cx="1676400" cy="5753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32293" rtl="0" eaLnBrk="1" fontAlgn="base" latinLnBrk="0" hangingPunct="1">
                  <a:lnSpc>
                    <a:spcPct val="0"/>
                  </a:lnSpc>
                  <a:spcBef>
                    <a:spcPct val="0"/>
                  </a:spcBef>
                  <a:spcAft>
                    <a:spcPct val="0"/>
                  </a:spcAft>
                  <a:buClrTx/>
                  <a:buSzTx/>
                  <a:buFontTx/>
                  <a:buNone/>
                  <a:tabLst/>
                </a:pPr>
                <a:r>
                  <a:rPr lang="ja-JP" altLang="en-US" sz="2000" dirty="0">
                    <a:solidFill>
                      <a:schemeClr val="tx1"/>
                    </a:solidFill>
                    <a:latin typeface="Meiryo UI" panose="020B0604030504040204" pitchFamily="34" charset="-128"/>
                    <a:ea typeface="Meiryo UI" panose="020B0604030504040204" pitchFamily="34" charset="-128"/>
                  </a:rPr>
                  <a:t>自社</a:t>
                </a:r>
                <a:endParaRPr lang="en-US" sz="2000" dirty="0">
                  <a:solidFill>
                    <a:schemeClr val="tx1"/>
                  </a:solidFill>
                  <a:latin typeface="Meiryo UI" panose="020B0604030504040204" pitchFamily="34" charset="-128"/>
                  <a:ea typeface="Meiryo UI" panose="020B0604030504040204" pitchFamily="34" charset="-128"/>
                </a:endParaRPr>
              </a:p>
            </p:txBody>
          </p:sp>
          <p:sp>
            <p:nvSpPr>
              <p:cNvPr id="7" name="Rectangle 6">
                <a:extLst>
                  <a:ext uri="{FF2B5EF4-FFF2-40B4-BE49-F238E27FC236}">
                    <a16:creationId xmlns:a16="http://schemas.microsoft.com/office/drawing/2014/main" id="{CD062192-7EC1-4DB9-811D-7896225C8528}"/>
                  </a:ext>
                </a:extLst>
              </p:cNvPr>
              <p:cNvSpPr/>
              <p:nvPr/>
            </p:nvSpPr>
            <p:spPr bwMode="auto">
              <a:xfrm>
                <a:off x="7086600" y="2667000"/>
                <a:ext cx="1676400" cy="5753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32293" rtl="0" eaLnBrk="1" fontAlgn="base" latinLnBrk="0" hangingPunct="1">
                  <a:lnSpc>
                    <a:spcPct val="0"/>
                  </a:lnSpc>
                  <a:spcBef>
                    <a:spcPct val="0"/>
                  </a:spcBef>
                  <a:spcAft>
                    <a:spcPct val="0"/>
                  </a:spcAft>
                  <a:buClrTx/>
                  <a:buSzTx/>
                  <a:buFontTx/>
                  <a:buNone/>
                  <a:tabLst/>
                </a:pPr>
                <a:r>
                  <a:rPr lang="ja-JP" altLang="en-US" sz="2000" dirty="0">
                    <a:solidFill>
                      <a:schemeClr val="tx1"/>
                    </a:solidFill>
                    <a:latin typeface="Meiryo UI" panose="020B0604030504040204" pitchFamily="34" charset="-128"/>
                    <a:ea typeface="Meiryo UI" panose="020B0604030504040204" pitchFamily="34" charset="-128"/>
                  </a:rPr>
                  <a:t>パートナー企業</a:t>
                </a:r>
                <a:endParaRPr lang="en-US" sz="2000" dirty="0">
                  <a:solidFill>
                    <a:schemeClr val="tx1"/>
                  </a:solidFill>
                  <a:latin typeface="Meiryo UI" panose="020B0604030504040204" pitchFamily="34" charset="-128"/>
                  <a:ea typeface="Meiryo UI" panose="020B0604030504040204" pitchFamily="34" charset="-128"/>
                </a:endParaRPr>
              </a:p>
            </p:txBody>
          </p:sp>
          <p:sp>
            <p:nvSpPr>
              <p:cNvPr id="8" name="Freeform 10">
                <a:extLst>
                  <a:ext uri="{FF2B5EF4-FFF2-40B4-BE49-F238E27FC236}">
                    <a16:creationId xmlns:a16="http://schemas.microsoft.com/office/drawing/2014/main" id="{A3FDE1BC-D1AE-42D1-8855-38AD433DDBF1}"/>
                  </a:ext>
                </a:extLst>
              </p:cNvPr>
              <p:cNvSpPr>
                <a:spLocks/>
              </p:cNvSpPr>
              <p:nvPr/>
            </p:nvSpPr>
            <p:spPr bwMode="auto">
              <a:xfrm>
                <a:off x="7467600" y="3741415"/>
                <a:ext cx="403050" cy="431363"/>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chemeClr val="bg1">
                  <a:lumMod val="50000"/>
                </a:schemeClr>
              </a:solidFill>
              <a:ln>
                <a:noFill/>
              </a:ln>
            </p:spPr>
            <p:txBody>
              <a:bodyPr vert="horz" wrap="square" lIns="93260" tIns="46630" rIns="93260" bIns="46630" numCol="1" anchor="t" anchorCtr="0" compatLnSpc="1">
                <a:prstTxWarp prst="textNoShape">
                  <a:avLst/>
                </a:prstTxWarp>
              </a:bodyPr>
              <a:lstStyle/>
              <a:p>
                <a:endParaRPr lang="en-US" sz="1836">
                  <a:solidFill>
                    <a:srgbClr val="505050"/>
                  </a:solidFill>
                </a:endParaRPr>
              </a:p>
            </p:txBody>
          </p:sp>
        </p:grpSp>
        <p:sp>
          <p:nvSpPr>
            <p:cNvPr id="11" name="Rectangle 10">
              <a:extLst>
                <a:ext uri="{FF2B5EF4-FFF2-40B4-BE49-F238E27FC236}">
                  <a16:creationId xmlns:a16="http://schemas.microsoft.com/office/drawing/2014/main" id="{A039C555-7D39-4236-AAAB-AA0423DCA093}"/>
                </a:ext>
              </a:extLst>
            </p:cNvPr>
            <p:cNvSpPr/>
            <p:nvPr/>
          </p:nvSpPr>
          <p:spPr bwMode="auto">
            <a:xfrm>
              <a:off x="3962400" y="4278858"/>
              <a:ext cx="1143000" cy="4637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32293" rtl="0" eaLnBrk="1" fontAlgn="base" latinLnBrk="0" hangingPunct="1">
                <a:lnSpc>
                  <a:spcPct val="0"/>
                </a:lnSpc>
                <a:spcBef>
                  <a:spcPct val="0"/>
                </a:spcBef>
                <a:spcAft>
                  <a:spcPct val="0"/>
                </a:spcAft>
                <a:buClrTx/>
                <a:buSzTx/>
                <a:buFontTx/>
                <a:buNone/>
                <a:tabLst/>
              </a:pPr>
              <a:endParaRPr lang="en-US" sz="2000" dirty="0">
                <a:solidFill>
                  <a:schemeClr val="tx1"/>
                </a:solidFill>
                <a:latin typeface="Meiryo UI" panose="020B0604030504040204" pitchFamily="34" charset="-128"/>
                <a:ea typeface="Meiryo UI" panose="020B0604030504040204" pitchFamily="34" charset="-128"/>
              </a:endParaRPr>
            </a:p>
          </p:txBody>
        </p:sp>
      </p:grpSp>
      <p:pic>
        <p:nvPicPr>
          <p:cNvPr id="13" name="Picture 12">
            <a:extLst>
              <a:ext uri="{FF2B5EF4-FFF2-40B4-BE49-F238E27FC236}">
                <a16:creationId xmlns:a16="http://schemas.microsoft.com/office/drawing/2014/main" id="{9460C050-68AA-4560-8E7B-7A83285E31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87523" y="3727144"/>
            <a:ext cx="700829" cy="335672"/>
          </a:xfrm>
          <a:prstGeom prst="rect">
            <a:avLst/>
          </a:prstGeom>
        </p:spPr>
      </p:pic>
    </p:spTree>
    <p:extLst>
      <p:ext uri="{BB962C8B-B14F-4D97-AF65-F5344CB8AC3E}">
        <p14:creationId xmlns:p14="http://schemas.microsoft.com/office/powerpoint/2010/main" val="35920603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18ED70-950F-4918-BBBC-114AFF48ABF8}"/>
              </a:ext>
            </a:extLst>
          </p:cNvPr>
          <p:cNvSpPr>
            <a:spLocks noGrp="1"/>
          </p:cNvSpPr>
          <p:nvPr>
            <p:ph type="body" sz="quarter" idx="11"/>
          </p:nvPr>
        </p:nvSpPr>
        <p:spPr>
          <a:xfrm>
            <a:off x="268603" y="130977"/>
            <a:ext cx="11653522" cy="794064"/>
          </a:xfrm>
        </p:spPr>
        <p:txBody>
          <a:bodyPr/>
          <a:lstStyle/>
          <a:p>
            <a:r>
              <a:rPr lang="ja-JP" altLang="en-US" dirty="0"/>
              <a:t>ゲストを招待できる人は？ ゲストの権限は？</a:t>
            </a:r>
            <a:endParaRPr lang="en-US" dirty="0"/>
          </a:p>
        </p:txBody>
      </p:sp>
      <p:pic>
        <p:nvPicPr>
          <p:cNvPr id="3" name="Picture 2">
            <a:extLst>
              <a:ext uri="{FF2B5EF4-FFF2-40B4-BE49-F238E27FC236}">
                <a16:creationId xmlns:a16="http://schemas.microsoft.com/office/drawing/2014/main" id="{35A74AD4-42A2-4B2B-9DE0-9925E4A5CFF6}"/>
              </a:ext>
            </a:extLst>
          </p:cNvPr>
          <p:cNvPicPr>
            <a:picLocks noChangeAspect="1"/>
          </p:cNvPicPr>
          <p:nvPr/>
        </p:nvPicPr>
        <p:blipFill>
          <a:blip r:embed="rId2"/>
          <a:stretch>
            <a:fillRect/>
          </a:stretch>
        </p:blipFill>
        <p:spPr>
          <a:xfrm>
            <a:off x="2743200" y="1095312"/>
            <a:ext cx="6242190" cy="5605130"/>
          </a:xfrm>
          <a:prstGeom prst="rect">
            <a:avLst/>
          </a:prstGeom>
        </p:spPr>
      </p:pic>
      <p:sp>
        <p:nvSpPr>
          <p:cNvPr id="4" name="Rectangle: Rounded Corners 3">
            <a:extLst>
              <a:ext uri="{FF2B5EF4-FFF2-40B4-BE49-F238E27FC236}">
                <a16:creationId xmlns:a16="http://schemas.microsoft.com/office/drawing/2014/main" id="{471E23B1-3A46-439B-8D5F-BF473BC63DD8}"/>
              </a:ext>
            </a:extLst>
          </p:cNvPr>
          <p:cNvSpPr/>
          <p:nvPr/>
        </p:nvSpPr>
        <p:spPr bwMode="auto">
          <a:xfrm>
            <a:off x="5105400" y="5334000"/>
            <a:ext cx="3962400" cy="609600"/>
          </a:xfrm>
          <a:prstGeom prst="roundRect">
            <a:avLst>
              <a:gd name="adj" fmla="val 5704"/>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indent="0" algn="ctr" defTabSz="932293" rtl="0" eaLnBrk="1" fontAlgn="base" latinLnBrk="0" hangingPunct="1">
              <a:lnSpc>
                <a:spcPct val="90000"/>
              </a:lnSpc>
              <a:spcBef>
                <a:spcPct val="0"/>
              </a:spcBef>
              <a:spcAft>
                <a:spcPct val="0"/>
              </a:spcAft>
              <a:buClrTx/>
              <a:buSzTx/>
              <a:buFontTx/>
              <a:buNone/>
              <a:tabLst/>
            </a:pPr>
            <a:endParaRPr lang="en-US" sz="3200" dirty="0">
              <a:latin typeface="Meiryo UI" panose="020B0604030504040204" pitchFamily="34" charset="-128"/>
              <a:ea typeface="Meiryo UI" panose="020B0604030504040204" pitchFamily="34" charset="-128"/>
            </a:endParaRPr>
          </a:p>
        </p:txBody>
      </p:sp>
      <p:sp>
        <p:nvSpPr>
          <p:cNvPr id="5" name="Rectangle: Rounded Corners 4">
            <a:extLst>
              <a:ext uri="{FF2B5EF4-FFF2-40B4-BE49-F238E27FC236}">
                <a16:creationId xmlns:a16="http://schemas.microsoft.com/office/drawing/2014/main" id="{D662A801-E478-404C-A783-8BE9A045579B}"/>
              </a:ext>
            </a:extLst>
          </p:cNvPr>
          <p:cNvSpPr/>
          <p:nvPr/>
        </p:nvSpPr>
        <p:spPr bwMode="auto">
          <a:xfrm>
            <a:off x="2748516" y="5048693"/>
            <a:ext cx="1594884" cy="361507"/>
          </a:xfrm>
          <a:prstGeom prst="roundRect">
            <a:avLst>
              <a:gd name="adj" fmla="val 5704"/>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indent="0" algn="ctr" defTabSz="932293" rtl="0" eaLnBrk="1" fontAlgn="base" latinLnBrk="0" hangingPunct="1">
              <a:lnSpc>
                <a:spcPct val="90000"/>
              </a:lnSpc>
              <a:spcBef>
                <a:spcPct val="0"/>
              </a:spcBef>
              <a:spcAft>
                <a:spcPct val="0"/>
              </a:spcAft>
              <a:buClrTx/>
              <a:buSzTx/>
              <a:buFontTx/>
              <a:buNone/>
              <a:tabLst/>
            </a:pPr>
            <a:endParaRPr lang="en-US" sz="3200" dirty="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38058439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66F4BA-4015-48BE-BB60-C6E3304A36B1}"/>
              </a:ext>
            </a:extLst>
          </p:cNvPr>
          <p:cNvSpPr>
            <a:spLocks noGrp="1"/>
          </p:cNvSpPr>
          <p:nvPr>
            <p:ph type="body" sz="quarter" idx="11"/>
          </p:nvPr>
        </p:nvSpPr>
        <p:spPr/>
        <p:txBody>
          <a:bodyPr/>
          <a:lstStyle/>
          <a:p>
            <a:r>
              <a:rPr lang="ja-JP" altLang="en-US" dirty="0"/>
              <a:t>ゲストを招待できる人は？ ゲストの権限は？</a:t>
            </a:r>
            <a:endParaRPr lang="en-US" dirty="0"/>
          </a:p>
        </p:txBody>
      </p:sp>
      <p:sp>
        <p:nvSpPr>
          <p:cNvPr id="3" name="TextBox 26">
            <a:extLst>
              <a:ext uri="{FF2B5EF4-FFF2-40B4-BE49-F238E27FC236}">
                <a16:creationId xmlns:a16="http://schemas.microsoft.com/office/drawing/2014/main" id="{62FAE918-F8AE-4872-82C7-5E6C00C39724}"/>
              </a:ext>
            </a:extLst>
          </p:cNvPr>
          <p:cNvSpPr txBox="1"/>
          <p:nvPr/>
        </p:nvSpPr>
        <p:spPr>
          <a:xfrm>
            <a:off x="4876801" y="4479788"/>
            <a:ext cx="7162799" cy="794023"/>
          </a:xfrm>
          <a:prstGeom prst="rect">
            <a:avLst/>
          </a:prstGeom>
          <a:noFill/>
        </p:spPr>
        <p:txBody>
          <a:bodyPr wrap="square" lIns="182854" tIns="146284" rIns="182854" bIns="146284" rtlCol="0">
            <a:spAutoFit/>
          </a:bodyPr>
          <a:lstStyle/>
          <a:p>
            <a:pPr defTabSz="914225">
              <a:lnSpc>
                <a:spcPct val="90000"/>
              </a:lnSpc>
              <a:spcAft>
                <a:spcPts val="600"/>
              </a:spcAft>
              <a:defRPr/>
            </a:pPr>
            <a:r>
              <a:rPr lang="ja-JP" altLang="en-US" sz="3600" dirty="0">
                <a:gradFill>
                  <a:gsLst>
                    <a:gs pos="2917">
                      <a:srgbClr val="353535"/>
                    </a:gs>
                    <a:gs pos="30000">
                      <a:srgbClr val="353535"/>
                    </a:gs>
                  </a:gsLst>
                  <a:lin ang="5400000" scaled="0"/>
                </a:gradFill>
                <a:latin typeface="Meiryo UI" panose="020B0604030504040204" pitchFamily="34" charset="-128"/>
                <a:ea typeface="Meiryo UI" panose="020B0604030504040204" pitchFamily="34" charset="-128"/>
              </a:rPr>
              <a:t>規定では、誰でもゲストを招待可能</a:t>
            </a:r>
          </a:p>
        </p:txBody>
      </p:sp>
      <p:pic>
        <p:nvPicPr>
          <p:cNvPr id="4" name="Picture 3">
            <a:extLst>
              <a:ext uri="{FF2B5EF4-FFF2-40B4-BE49-F238E27FC236}">
                <a16:creationId xmlns:a16="http://schemas.microsoft.com/office/drawing/2014/main" id="{13B9EF10-6002-4E0C-8C13-AA00D6E64249}"/>
              </a:ext>
            </a:extLst>
          </p:cNvPr>
          <p:cNvPicPr>
            <a:picLocks noChangeAspect="1"/>
          </p:cNvPicPr>
          <p:nvPr/>
        </p:nvPicPr>
        <p:blipFill>
          <a:blip r:embed="rId2"/>
          <a:stretch>
            <a:fillRect/>
          </a:stretch>
        </p:blipFill>
        <p:spPr>
          <a:xfrm>
            <a:off x="457200" y="1371600"/>
            <a:ext cx="4176712" cy="4596633"/>
          </a:xfrm>
          <a:prstGeom prst="rect">
            <a:avLst/>
          </a:prstGeom>
        </p:spPr>
      </p:pic>
      <p:cxnSp>
        <p:nvCxnSpPr>
          <p:cNvPr id="8" name="Straight Arrow Connector 7">
            <a:extLst>
              <a:ext uri="{FF2B5EF4-FFF2-40B4-BE49-F238E27FC236}">
                <a16:creationId xmlns:a16="http://schemas.microsoft.com/office/drawing/2014/main" id="{6E09CE07-F897-4ED6-8844-37F45CD3E30E}"/>
              </a:ext>
            </a:extLst>
          </p:cNvPr>
          <p:cNvCxnSpPr>
            <a:cxnSpLocks/>
          </p:cNvCxnSpPr>
          <p:nvPr/>
        </p:nvCxnSpPr>
        <p:spPr>
          <a:xfrm flipH="1">
            <a:off x="3048000" y="4876800"/>
            <a:ext cx="1752600" cy="0"/>
          </a:xfrm>
          <a:prstGeom prst="straightConnector1">
            <a:avLst/>
          </a:prstGeom>
          <a:ln w="76200">
            <a:headEnd type="none"/>
            <a:tailEnd type="triangle"/>
          </a:ln>
        </p:spPr>
        <p:style>
          <a:lnRef idx="2">
            <a:schemeClr val="accent2"/>
          </a:lnRef>
          <a:fillRef idx="0">
            <a:schemeClr val="accent2"/>
          </a:fillRef>
          <a:effectRef idx="1">
            <a:schemeClr val="accent2"/>
          </a:effectRef>
          <a:fontRef idx="minor">
            <a:schemeClr val="tx1"/>
          </a:fontRef>
        </p:style>
      </p:cxnSp>
      <p:sp>
        <p:nvSpPr>
          <p:cNvPr id="9" name="TextBox 26">
            <a:extLst>
              <a:ext uri="{FF2B5EF4-FFF2-40B4-BE49-F238E27FC236}">
                <a16:creationId xmlns:a16="http://schemas.microsoft.com/office/drawing/2014/main" id="{F3921E80-8204-4B32-AC5C-045D4780A62E}"/>
              </a:ext>
            </a:extLst>
          </p:cNvPr>
          <p:cNvSpPr txBox="1"/>
          <p:nvPr/>
        </p:nvSpPr>
        <p:spPr>
          <a:xfrm>
            <a:off x="4876800" y="5273811"/>
            <a:ext cx="7162799" cy="794023"/>
          </a:xfrm>
          <a:prstGeom prst="rect">
            <a:avLst/>
          </a:prstGeom>
          <a:noFill/>
        </p:spPr>
        <p:txBody>
          <a:bodyPr wrap="square" lIns="182854" tIns="146284" rIns="182854" bIns="146284" rtlCol="0">
            <a:spAutoFit/>
          </a:bodyPr>
          <a:lstStyle/>
          <a:p>
            <a:pPr defTabSz="914225">
              <a:lnSpc>
                <a:spcPct val="90000"/>
              </a:lnSpc>
              <a:spcAft>
                <a:spcPts val="600"/>
              </a:spcAft>
              <a:defRPr/>
            </a:pPr>
            <a:r>
              <a:rPr lang="ja-JP" altLang="en-US" sz="3600" dirty="0">
                <a:gradFill>
                  <a:gsLst>
                    <a:gs pos="2917">
                      <a:srgbClr val="353535"/>
                    </a:gs>
                    <a:gs pos="30000">
                      <a:srgbClr val="353535"/>
                    </a:gs>
                  </a:gsLst>
                  <a:lin ang="5400000" scaled="0"/>
                </a:gradFill>
                <a:latin typeface="Meiryo UI" panose="020B0604030504040204" pitchFamily="34" charset="-128"/>
                <a:ea typeface="Meiryo UI" panose="020B0604030504040204" pitchFamily="34" charset="-128"/>
              </a:rPr>
              <a:t>規定では、ゲストがゲストを招待可能</a:t>
            </a:r>
          </a:p>
        </p:txBody>
      </p:sp>
      <p:cxnSp>
        <p:nvCxnSpPr>
          <p:cNvPr id="10" name="Straight Arrow Connector 9">
            <a:extLst>
              <a:ext uri="{FF2B5EF4-FFF2-40B4-BE49-F238E27FC236}">
                <a16:creationId xmlns:a16="http://schemas.microsoft.com/office/drawing/2014/main" id="{52335911-4089-46E3-9D13-D5DA4E898B6F}"/>
              </a:ext>
            </a:extLst>
          </p:cNvPr>
          <p:cNvCxnSpPr>
            <a:cxnSpLocks/>
          </p:cNvCxnSpPr>
          <p:nvPr/>
        </p:nvCxnSpPr>
        <p:spPr>
          <a:xfrm flipH="1">
            <a:off x="3048000" y="5670822"/>
            <a:ext cx="1752600" cy="0"/>
          </a:xfrm>
          <a:prstGeom prst="straightConnector1">
            <a:avLst/>
          </a:prstGeom>
          <a:ln w="76200">
            <a:headEnd type="none"/>
            <a:tailEnd type="triangle"/>
          </a:ln>
        </p:spPr>
        <p:style>
          <a:lnRef idx="2">
            <a:schemeClr val="accent2"/>
          </a:lnRef>
          <a:fillRef idx="0">
            <a:schemeClr val="accent2"/>
          </a:fillRef>
          <a:effectRef idx="1">
            <a:schemeClr val="accent2"/>
          </a:effectRef>
          <a:fontRef idx="minor">
            <a:schemeClr val="tx1"/>
          </a:fontRef>
        </p:style>
      </p:cxnSp>
      <p:sp>
        <p:nvSpPr>
          <p:cNvPr id="12" name="TextBox 26">
            <a:extLst>
              <a:ext uri="{FF2B5EF4-FFF2-40B4-BE49-F238E27FC236}">
                <a16:creationId xmlns:a16="http://schemas.microsoft.com/office/drawing/2014/main" id="{0851EACC-FB60-45D5-BCB9-3EDF2B6F7FFE}"/>
              </a:ext>
            </a:extLst>
          </p:cNvPr>
          <p:cNvSpPr txBox="1"/>
          <p:nvPr/>
        </p:nvSpPr>
        <p:spPr>
          <a:xfrm>
            <a:off x="4876799" y="2630289"/>
            <a:ext cx="7162799" cy="1292621"/>
          </a:xfrm>
          <a:prstGeom prst="rect">
            <a:avLst/>
          </a:prstGeom>
          <a:noFill/>
        </p:spPr>
        <p:txBody>
          <a:bodyPr wrap="square" lIns="182854" tIns="146284" rIns="182854" bIns="146284" rtlCol="0">
            <a:spAutoFit/>
          </a:bodyPr>
          <a:lstStyle/>
          <a:p>
            <a:pPr defTabSz="914225">
              <a:lnSpc>
                <a:spcPct val="90000"/>
              </a:lnSpc>
              <a:spcAft>
                <a:spcPts val="600"/>
              </a:spcAft>
              <a:defRPr/>
            </a:pPr>
            <a:r>
              <a:rPr lang="ja-JP" altLang="en-US" sz="3600" dirty="0">
                <a:gradFill>
                  <a:gsLst>
                    <a:gs pos="2917">
                      <a:srgbClr val="353535"/>
                    </a:gs>
                    <a:gs pos="30000">
                      <a:srgbClr val="353535"/>
                    </a:gs>
                  </a:gsLst>
                  <a:lin ang="5400000" scaled="0"/>
                </a:gradFill>
                <a:latin typeface="Meiryo UI" panose="020B0604030504040204" pitchFamily="34" charset="-128"/>
                <a:ea typeface="Meiryo UI" panose="020B0604030504040204" pitchFamily="34" charset="-128"/>
              </a:rPr>
              <a:t>制限した状態だと、ゲストはディレクトリ上の他メンバーを列挙・検索不可</a:t>
            </a:r>
          </a:p>
        </p:txBody>
      </p:sp>
      <p:cxnSp>
        <p:nvCxnSpPr>
          <p:cNvPr id="13" name="Straight Arrow Connector 12">
            <a:extLst>
              <a:ext uri="{FF2B5EF4-FFF2-40B4-BE49-F238E27FC236}">
                <a16:creationId xmlns:a16="http://schemas.microsoft.com/office/drawing/2014/main" id="{C463B208-7B6B-41A1-8350-0352222CA241}"/>
              </a:ext>
            </a:extLst>
          </p:cNvPr>
          <p:cNvCxnSpPr>
            <a:cxnSpLocks/>
          </p:cNvCxnSpPr>
          <p:nvPr/>
        </p:nvCxnSpPr>
        <p:spPr>
          <a:xfrm flipH="1">
            <a:off x="3048000" y="3276600"/>
            <a:ext cx="1752600" cy="0"/>
          </a:xfrm>
          <a:prstGeom prst="straightConnector1">
            <a:avLst/>
          </a:prstGeom>
          <a:ln w="76200">
            <a:headEnd type="none"/>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1964173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882BCBE-4C7C-45FB-BCF2-20E6987D5A41}"/>
              </a:ext>
            </a:extLst>
          </p:cNvPr>
          <p:cNvPicPr>
            <a:picLocks noChangeAspect="1"/>
          </p:cNvPicPr>
          <p:nvPr/>
        </p:nvPicPr>
        <p:blipFill rotWithShape="1">
          <a:blip r:embed="rId2"/>
          <a:srcRect t="26524"/>
          <a:stretch/>
        </p:blipFill>
        <p:spPr>
          <a:xfrm>
            <a:off x="457200" y="2590800"/>
            <a:ext cx="4176712" cy="3377433"/>
          </a:xfrm>
          <a:prstGeom prst="rect">
            <a:avLst/>
          </a:prstGeom>
        </p:spPr>
      </p:pic>
      <p:sp>
        <p:nvSpPr>
          <p:cNvPr id="8" name="Rectangle 7">
            <a:extLst>
              <a:ext uri="{FF2B5EF4-FFF2-40B4-BE49-F238E27FC236}">
                <a16:creationId xmlns:a16="http://schemas.microsoft.com/office/drawing/2014/main" id="{2D208353-C6BE-4E29-81B8-5A59862448DA}"/>
              </a:ext>
            </a:extLst>
          </p:cNvPr>
          <p:cNvSpPr/>
          <p:nvPr/>
        </p:nvSpPr>
        <p:spPr bwMode="auto">
          <a:xfrm>
            <a:off x="304800" y="1189177"/>
            <a:ext cx="4419600" cy="4972678"/>
          </a:xfrm>
          <a:prstGeom prst="rect">
            <a:avLst/>
          </a:pr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indent="0" algn="ctr" defTabSz="932293" rtl="0" eaLnBrk="1" fontAlgn="base" latinLnBrk="0" hangingPunct="1">
              <a:lnSpc>
                <a:spcPct val="90000"/>
              </a:lnSpc>
              <a:spcBef>
                <a:spcPct val="0"/>
              </a:spcBef>
              <a:spcAft>
                <a:spcPct val="0"/>
              </a:spcAft>
              <a:buClrTx/>
              <a:buSzTx/>
              <a:buFontTx/>
              <a:buNone/>
              <a:tabLst/>
            </a:pPr>
            <a:endParaRPr lang="en-US" sz="3200" dirty="0">
              <a:latin typeface="Meiryo UI" panose="020B0604030504040204" pitchFamily="34" charset="-128"/>
              <a:ea typeface="Meiryo UI" panose="020B0604030504040204" pitchFamily="34" charset="-128"/>
            </a:endParaRPr>
          </a:p>
        </p:txBody>
      </p:sp>
      <p:sp>
        <p:nvSpPr>
          <p:cNvPr id="2" name="Text Placeholder 1">
            <a:extLst>
              <a:ext uri="{FF2B5EF4-FFF2-40B4-BE49-F238E27FC236}">
                <a16:creationId xmlns:a16="http://schemas.microsoft.com/office/drawing/2014/main" id="{3AF21BB0-9321-4DCA-9EC0-792B4F0CC21B}"/>
              </a:ext>
            </a:extLst>
          </p:cNvPr>
          <p:cNvSpPr>
            <a:spLocks noGrp="1"/>
          </p:cNvSpPr>
          <p:nvPr>
            <p:ph type="body" sz="quarter" idx="10"/>
          </p:nvPr>
        </p:nvSpPr>
        <p:spPr>
          <a:xfrm>
            <a:off x="269238" y="1189177"/>
            <a:ext cx="11653522" cy="1292662"/>
          </a:xfrm>
        </p:spPr>
        <p:txBody>
          <a:bodyPr/>
          <a:lstStyle/>
          <a:p>
            <a:pPr marL="0" indent="0">
              <a:buNone/>
            </a:pPr>
            <a:r>
              <a:rPr lang="ja-JP" altLang="en-US" sz="3600" dirty="0"/>
              <a:t>メンバーは招待ができるを「いいえ」にして、</a:t>
            </a:r>
            <a:endParaRPr lang="en-US" altLang="ja-JP" sz="3600" dirty="0"/>
          </a:p>
          <a:p>
            <a:pPr marL="0" indent="0">
              <a:buNone/>
            </a:pPr>
            <a:r>
              <a:rPr lang="ja-JP" altLang="en-US" sz="3600" dirty="0"/>
              <a:t>対象者にゲスト招待元ロールを割り当てる</a:t>
            </a:r>
            <a:endParaRPr lang="en-US" sz="3600" dirty="0"/>
          </a:p>
        </p:txBody>
      </p:sp>
      <p:sp>
        <p:nvSpPr>
          <p:cNvPr id="6" name="Text Placeholder 5">
            <a:extLst>
              <a:ext uri="{FF2B5EF4-FFF2-40B4-BE49-F238E27FC236}">
                <a16:creationId xmlns:a16="http://schemas.microsoft.com/office/drawing/2014/main" id="{2EE91035-AAB2-411E-91C6-4E81CFA217B9}"/>
              </a:ext>
            </a:extLst>
          </p:cNvPr>
          <p:cNvSpPr>
            <a:spLocks noGrp="1"/>
          </p:cNvSpPr>
          <p:nvPr>
            <p:ph type="body" sz="quarter" idx="11"/>
          </p:nvPr>
        </p:nvSpPr>
        <p:spPr/>
        <p:txBody>
          <a:bodyPr/>
          <a:lstStyle/>
          <a:p>
            <a:r>
              <a:rPr lang="ja-JP" altLang="en-US" dirty="0"/>
              <a:t>ゲストを招待できる人を制限するには？</a:t>
            </a:r>
            <a:endParaRPr lang="en-US" dirty="0"/>
          </a:p>
        </p:txBody>
      </p:sp>
      <p:pic>
        <p:nvPicPr>
          <p:cNvPr id="4" name="Picture 3">
            <a:extLst>
              <a:ext uri="{FF2B5EF4-FFF2-40B4-BE49-F238E27FC236}">
                <a16:creationId xmlns:a16="http://schemas.microsoft.com/office/drawing/2014/main" id="{71967054-F72D-4CFB-9EEF-97ACBB6D87C9}"/>
              </a:ext>
            </a:extLst>
          </p:cNvPr>
          <p:cNvPicPr>
            <a:picLocks noChangeAspect="1"/>
          </p:cNvPicPr>
          <p:nvPr/>
        </p:nvPicPr>
        <p:blipFill>
          <a:blip r:embed="rId3"/>
          <a:stretch>
            <a:fillRect/>
          </a:stretch>
        </p:blipFill>
        <p:spPr>
          <a:xfrm>
            <a:off x="568036" y="4407449"/>
            <a:ext cx="1870364" cy="674798"/>
          </a:xfrm>
          <a:prstGeom prst="rect">
            <a:avLst/>
          </a:prstGeom>
        </p:spPr>
      </p:pic>
      <p:pic>
        <p:nvPicPr>
          <p:cNvPr id="5" name="Picture 4">
            <a:extLst>
              <a:ext uri="{FF2B5EF4-FFF2-40B4-BE49-F238E27FC236}">
                <a16:creationId xmlns:a16="http://schemas.microsoft.com/office/drawing/2014/main" id="{E59209BF-2102-431C-B323-536A2A73372C}"/>
              </a:ext>
            </a:extLst>
          </p:cNvPr>
          <p:cNvPicPr>
            <a:picLocks noChangeAspect="1"/>
          </p:cNvPicPr>
          <p:nvPr/>
        </p:nvPicPr>
        <p:blipFill>
          <a:blip r:embed="rId4"/>
          <a:stretch>
            <a:fillRect/>
          </a:stretch>
        </p:blipFill>
        <p:spPr>
          <a:xfrm>
            <a:off x="4953000" y="2971800"/>
            <a:ext cx="6400800" cy="3128803"/>
          </a:xfrm>
          <a:prstGeom prst="rect">
            <a:avLst/>
          </a:prstGeom>
        </p:spPr>
      </p:pic>
      <p:sp>
        <p:nvSpPr>
          <p:cNvPr id="9" name="Rectangle 8">
            <a:extLst>
              <a:ext uri="{FF2B5EF4-FFF2-40B4-BE49-F238E27FC236}">
                <a16:creationId xmlns:a16="http://schemas.microsoft.com/office/drawing/2014/main" id="{AA59B70B-7201-4F10-942E-C14A9FC03A27}"/>
              </a:ext>
            </a:extLst>
          </p:cNvPr>
          <p:cNvSpPr/>
          <p:nvPr/>
        </p:nvSpPr>
        <p:spPr>
          <a:xfrm>
            <a:off x="419986" y="6467150"/>
            <a:ext cx="11506200" cy="369332"/>
          </a:xfrm>
          <a:prstGeom prst="rect">
            <a:avLst/>
          </a:prstGeom>
        </p:spPr>
        <p:txBody>
          <a:bodyPr wrap="square">
            <a:spAutoFit/>
          </a:bodyPr>
          <a:lstStyle/>
          <a:p>
            <a:r>
              <a:rPr lang="en-US" dirty="0"/>
              <a:t>https://docs.microsoft.com/ja-jp/azure/active-directory/active-directory-assign-admin-roles-azure-portal</a:t>
            </a:r>
          </a:p>
        </p:txBody>
      </p:sp>
    </p:spTree>
    <p:extLst>
      <p:ext uri="{BB962C8B-B14F-4D97-AF65-F5344CB8AC3E}">
        <p14:creationId xmlns:p14="http://schemas.microsoft.com/office/powerpoint/2010/main" val="29203847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C3FDF1-F975-4520-8A39-6D462D36FBEE}"/>
              </a:ext>
            </a:extLst>
          </p:cNvPr>
          <p:cNvSpPr>
            <a:spLocks noGrp="1"/>
          </p:cNvSpPr>
          <p:nvPr>
            <p:ph type="body" sz="quarter" idx="11"/>
          </p:nvPr>
        </p:nvSpPr>
        <p:spPr/>
        <p:txBody>
          <a:bodyPr/>
          <a:lstStyle/>
          <a:p>
            <a:r>
              <a:rPr lang="en-US" altLang="ja-JP" dirty="0"/>
              <a:t>Office 365 </a:t>
            </a:r>
            <a:r>
              <a:rPr lang="ja-JP" altLang="en-US" dirty="0"/>
              <a:t>管理ポータルからも設定可能</a:t>
            </a:r>
            <a:endParaRPr lang="en-US" dirty="0"/>
          </a:p>
        </p:txBody>
      </p:sp>
      <p:pic>
        <p:nvPicPr>
          <p:cNvPr id="5" name="Picture 4">
            <a:extLst>
              <a:ext uri="{FF2B5EF4-FFF2-40B4-BE49-F238E27FC236}">
                <a16:creationId xmlns:a16="http://schemas.microsoft.com/office/drawing/2014/main" id="{4F850E9B-DE0F-474F-AEB3-C874266CB58B}"/>
              </a:ext>
            </a:extLst>
          </p:cNvPr>
          <p:cNvPicPr>
            <a:picLocks noChangeAspect="1"/>
          </p:cNvPicPr>
          <p:nvPr/>
        </p:nvPicPr>
        <p:blipFill>
          <a:blip r:embed="rId2"/>
          <a:stretch>
            <a:fillRect/>
          </a:stretch>
        </p:blipFill>
        <p:spPr>
          <a:xfrm>
            <a:off x="2667000" y="1020239"/>
            <a:ext cx="6687151" cy="5814027"/>
          </a:xfrm>
          <a:prstGeom prst="rect">
            <a:avLst/>
          </a:prstGeom>
        </p:spPr>
      </p:pic>
      <p:sp>
        <p:nvSpPr>
          <p:cNvPr id="6" name="Rectangle: Rounded Corners 5">
            <a:extLst>
              <a:ext uri="{FF2B5EF4-FFF2-40B4-BE49-F238E27FC236}">
                <a16:creationId xmlns:a16="http://schemas.microsoft.com/office/drawing/2014/main" id="{243AE849-76DA-4EA0-95C6-0FE588481275}"/>
              </a:ext>
            </a:extLst>
          </p:cNvPr>
          <p:cNvSpPr/>
          <p:nvPr/>
        </p:nvSpPr>
        <p:spPr bwMode="auto">
          <a:xfrm>
            <a:off x="4724400" y="5532960"/>
            <a:ext cx="2209800" cy="1096439"/>
          </a:xfrm>
          <a:prstGeom prst="roundRect">
            <a:avLst>
              <a:gd name="adj" fmla="val 5704"/>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indent="0" algn="ctr" defTabSz="932293" rtl="0" eaLnBrk="1" fontAlgn="base" latinLnBrk="0" hangingPunct="1">
              <a:lnSpc>
                <a:spcPct val="90000"/>
              </a:lnSpc>
              <a:spcBef>
                <a:spcPct val="0"/>
              </a:spcBef>
              <a:spcAft>
                <a:spcPct val="0"/>
              </a:spcAft>
              <a:buClrTx/>
              <a:buSzTx/>
              <a:buFontTx/>
              <a:buNone/>
              <a:tabLst/>
            </a:pPr>
            <a:endParaRPr lang="en-US" sz="3200" dirty="0">
              <a:latin typeface="Meiryo UI" panose="020B0604030504040204" pitchFamily="34" charset="-128"/>
              <a:ea typeface="Meiryo UI" panose="020B0604030504040204" pitchFamily="34" charset="-128"/>
            </a:endParaRPr>
          </a:p>
        </p:txBody>
      </p:sp>
      <p:sp>
        <p:nvSpPr>
          <p:cNvPr id="7" name="Rectangle: Rounded Corners 6">
            <a:extLst>
              <a:ext uri="{FF2B5EF4-FFF2-40B4-BE49-F238E27FC236}">
                <a16:creationId xmlns:a16="http://schemas.microsoft.com/office/drawing/2014/main" id="{0DEBA240-FA3B-4707-834A-EE6F9D9FCBE1}"/>
              </a:ext>
            </a:extLst>
          </p:cNvPr>
          <p:cNvSpPr/>
          <p:nvPr/>
        </p:nvSpPr>
        <p:spPr bwMode="auto">
          <a:xfrm>
            <a:off x="2837849" y="4038601"/>
            <a:ext cx="1353151" cy="304800"/>
          </a:xfrm>
          <a:prstGeom prst="roundRect">
            <a:avLst>
              <a:gd name="adj" fmla="val 5704"/>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indent="0" algn="ctr" defTabSz="932293" rtl="0" eaLnBrk="1" fontAlgn="base" latinLnBrk="0" hangingPunct="1">
              <a:lnSpc>
                <a:spcPct val="90000"/>
              </a:lnSpc>
              <a:spcBef>
                <a:spcPct val="0"/>
              </a:spcBef>
              <a:spcAft>
                <a:spcPct val="0"/>
              </a:spcAft>
              <a:buClrTx/>
              <a:buSzTx/>
              <a:buFontTx/>
              <a:buNone/>
              <a:tabLst/>
            </a:pPr>
            <a:endParaRPr lang="en-US" sz="3200" dirty="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32022589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0B92DA-48E1-4AC3-94DD-77CCA5A938B1}"/>
              </a:ext>
            </a:extLst>
          </p:cNvPr>
          <p:cNvSpPr>
            <a:spLocks noGrp="1"/>
          </p:cNvSpPr>
          <p:nvPr>
            <p:ph type="body" sz="quarter" idx="11"/>
          </p:nvPr>
        </p:nvSpPr>
        <p:spPr/>
        <p:txBody>
          <a:bodyPr/>
          <a:lstStyle/>
          <a:p>
            <a:r>
              <a:rPr lang="ja-JP" altLang="en-US" dirty="0"/>
              <a:t>競合他社社員への招待を防ぎたい</a:t>
            </a:r>
            <a:endParaRPr lang="en-US" dirty="0"/>
          </a:p>
        </p:txBody>
      </p:sp>
      <p:pic>
        <p:nvPicPr>
          <p:cNvPr id="3" name="Picture 2">
            <a:extLst>
              <a:ext uri="{FF2B5EF4-FFF2-40B4-BE49-F238E27FC236}">
                <a16:creationId xmlns:a16="http://schemas.microsoft.com/office/drawing/2014/main" id="{9084B51B-C30B-4C00-AE81-B42B14C23CA7}"/>
              </a:ext>
            </a:extLst>
          </p:cNvPr>
          <p:cNvPicPr>
            <a:picLocks noChangeAspect="1"/>
          </p:cNvPicPr>
          <p:nvPr/>
        </p:nvPicPr>
        <p:blipFill>
          <a:blip r:embed="rId2"/>
          <a:stretch>
            <a:fillRect/>
          </a:stretch>
        </p:blipFill>
        <p:spPr>
          <a:xfrm>
            <a:off x="2928938" y="1827055"/>
            <a:ext cx="6334125" cy="4314825"/>
          </a:xfrm>
          <a:prstGeom prst="rect">
            <a:avLst/>
          </a:prstGeom>
        </p:spPr>
      </p:pic>
      <p:sp>
        <p:nvSpPr>
          <p:cNvPr id="4" name="Text Placeholder 1">
            <a:extLst>
              <a:ext uri="{FF2B5EF4-FFF2-40B4-BE49-F238E27FC236}">
                <a16:creationId xmlns:a16="http://schemas.microsoft.com/office/drawing/2014/main" id="{F6F39091-7523-44B7-B733-057F2BC8FB76}"/>
              </a:ext>
            </a:extLst>
          </p:cNvPr>
          <p:cNvSpPr txBox="1">
            <a:spLocks/>
          </p:cNvSpPr>
          <p:nvPr/>
        </p:nvSpPr>
        <p:spPr>
          <a:xfrm>
            <a:off x="269238" y="1189177"/>
            <a:ext cx="11653522" cy="639623"/>
          </a:xfrm>
          <a:prstGeom prst="rect">
            <a:avLst/>
          </a:prstGeom>
        </p:spPr>
        <p:txBody>
          <a:bodyPr/>
          <a:lstStyle>
            <a:lvl1pPr marL="336145" indent="-336145" algn="l" defTabSz="913505" rtl="0" eaLnBrk="1" fontAlgn="base" hangingPunct="1">
              <a:lnSpc>
                <a:spcPct val="90000"/>
              </a:lnSpc>
              <a:spcBef>
                <a:spcPct val="20000"/>
              </a:spcBef>
              <a:spcAft>
                <a:spcPct val="0"/>
              </a:spcAft>
              <a:buSzPct val="90000"/>
              <a:buFont typeface="Arial" charset="0"/>
              <a:buChar char="•"/>
              <a:defRPr sz="2600" kern="1200">
                <a:gradFill>
                  <a:gsLst>
                    <a:gs pos="1250">
                      <a:schemeClr val="tx1"/>
                    </a:gs>
                    <a:gs pos="100000">
                      <a:schemeClr val="tx1"/>
                    </a:gs>
                  </a:gsLst>
                  <a:lin ang="5400000" scaled="0"/>
                </a:gradFill>
                <a:latin typeface="Meiryo UI" panose="020B0604030504040204" pitchFamily="34" charset="-128"/>
                <a:ea typeface="Meiryo UI" panose="020B0604030504040204" pitchFamily="34" charset="-128"/>
                <a:cs typeface="Meiryo UI" panose="020B0604030504040204" pitchFamily="34" charset="-128"/>
              </a:defRPr>
            </a:lvl1pPr>
            <a:lvl2pPr marL="572691" indent="-236546" algn="l" defTabSz="913505" rtl="0" eaLnBrk="1" fontAlgn="base" hangingPunct="1">
              <a:lnSpc>
                <a:spcPct val="90000"/>
              </a:lnSpc>
              <a:spcBef>
                <a:spcPct val="20000"/>
              </a:spcBef>
              <a:spcAft>
                <a:spcPct val="0"/>
              </a:spcAft>
              <a:buSzPct val="90000"/>
              <a:buFont typeface="Arial" charset="0"/>
              <a:buChar char="•"/>
              <a:defRPr sz="2353" kern="1200">
                <a:gradFill>
                  <a:gsLst>
                    <a:gs pos="1250">
                      <a:schemeClr val="tx1"/>
                    </a:gs>
                    <a:gs pos="100000">
                      <a:schemeClr val="tx1"/>
                    </a:gs>
                  </a:gsLst>
                  <a:lin ang="5400000" scaled="0"/>
                </a:gra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1961" kern="1200">
                <a:gradFill>
                  <a:gsLst>
                    <a:gs pos="1250">
                      <a:schemeClr val="tx1"/>
                    </a:gs>
                    <a:gs pos="100000">
                      <a:schemeClr val="tx1"/>
                    </a:gs>
                  </a:gsLst>
                  <a:lin ang="5400000" scaled="0"/>
                </a:gra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charset="0"/>
              <a:buNone/>
            </a:pPr>
            <a:r>
              <a:rPr lang="ja-JP" altLang="en-US" sz="3600" dirty="0">
                <a:gradFill>
                  <a:gsLst>
                    <a:gs pos="1250">
                      <a:srgbClr val="0078D7"/>
                    </a:gs>
                    <a:gs pos="99000">
                      <a:srgbClr val="0078D7"/>
                    </a:gs>
                  </a:gsLst>
                  <a:lin ang="5400000" scaled="0"/>
                </a:gradFill>
                <a:cs typeface="+mn-cs"/>
              </a:rPr>
              <a:t>招待相手のドメイン単位で制限可能</a:t>
            </a:r>
            <a:endParaRPr lang="en-US" sz="3600" dirty="0">
              <a:gradFill>
                <a:gsLst>
                  <a:gs pos="1250">
                    <a:srgbClr val="0078D7"/>
                  </a:gs>
                  <a:gs pos="99000">
                    <a:srgbClr val="0078D7"/>
                  </a:gs>
                </a:gsLst>
                <a:lin ang="5400000" scaled="0"/>
              </a:gradFill>
              <a:cs typeface="+mn-cs"/>
            </a:endParaRPr>
          </a:p>
        </p:txBody>
      </p:sp>
      <p:sp>
        <p:nvSpPr>
          <p:cNvPr id="5" name="Rectangle 4">
            <a:extLst>
              <a:ext uri="{FF2B5EF4-FFF2-40B4-BE49-F238E27FC236}">
                <a16:creationId xmlns:a16="http://schemas.microsoft.com/office/drawing/2014/main" id="{D4180D86-5062-47CD-B8B0-FF628E6E99E6}"/>
              </a:ext>
            </a:extLst>
          </p:cNvPr>
          <p:cNvSpPr/>
          <p:nvPr/>
        </p:nvSpPr>
        <p:spPr>
          <a:xfrm>
            <a:off x="533400" y="6488668"/>
            <a:ext cx="11277600" cy="369332"/>
          </a:xfrm>
          <a:prstGeom prst="rect">
            <a:avLst/>
          </a:prstGeom>
        </p:spPr>
        <p:txBody>
          <a:bodyPr wrap="square">
            <a:spAutoFit/>
          </a:bodyPr>
          <a:lstStyle/>
          <a:p>
            <a:r>
              <a:rPr lang="en-US" dirty="0"/>
              <a:t>https://docs.microsoft.com/ja-jp/azure/active-directory/b2b/allow-deny-list</a:t>
            </a:r>
          </a:p>
        </p:txBody>
      </p:sp>
    </p:spTree>
    <p:extLst>
      <p:ext uri="{BB962C8B-B14F-4D97-AF65-F5344CB8AC3E}">
        <p14:creationId xmlns:p14="http://schemas.microsoft.com/office/powerpoint/2010/main" val="15074833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B1739BE-7A68-4E81-8C75-D818A14D872A}"/>
              </a:ext>
            </a:extLst>
          </p:cNvPr>
          <p:cNvPicPr>
            <a:picLocks noChangeAspect="1"/>
          </p:cNvPicPr>
          <p:nvPr/>
        </p:nvPicPr>
        <p:blipFill>
          <a:blip r:embed="rId2"/>
          <a:stretch>
            <a:fillRect/>
          </a:stretch>
        </p:blipFill>
        <p:spPr>
          <a:xfrm>
            <a:off x="4490482" y="1752600"/>
            <a:ext cx="5720318" cy="4800598"/>
          </a:xfrm>
          <a:prstGeom prst="rect">
            <a:avLst/>
          </a:prstGeom>
        </p:spPr>
      </p:pic>
      <p:sp>
        <p:nvSpPr>
          <p:cNvPr id="2" name="Text Placeholder 1">
            <a:extLst>
              <a:ext uri="{FF2B5EF4-FFF2-40B4-BE49-F238E27FC236}">
                <a16:creationId xmlns:a16="http://schemas.microsoft.com/office/drawing/2014/main" id="{84D2335D-3E7F-4501-AD12-BFCCC14E5C8C}"/>
              </a:ext>
            </a:extLst>
          </p:cNvPr>
          <p:cNvSpPr>
            <a:spLocks noGrp="1"/>
          </p:cNvSpPr>
          <p:nvPr>
            <p:ph type="body" sz="quarter" idx="11"/>
          </p:nvPr>
        </p:nvSpPr>
        <p:spPr/>
        <p:txBody>
          <a:bodyPr/>
          <a:lstStyle/>
          <a:p>
            <a:r>
              <a:rPr lang="ja-JP" altLang="en-US" dirty="0"/>
              <a:t>アプリ管理 </a:t>
            </a:r>
            <a:r>
              <a:rPr lang="en-US" altLang="ja-JP" dirty="0"/>
              <a:t>- </a:t>
            </a:r>
            <a:r>
              <a:rPr lang="ja-JP" altLang="en-US" dirty="0"/>
              <a:t>ユーザーの割り当てを必須とする</a:t>
            </a:r>
            <a:endParaRPr lang="en-US" dirty="0"/>
          </a:p>
        </p:txBody>
      </p:sp>
      <p:sp>
        <p:nvSpPr>
          <p:cNvPr id="9" name="Rectangle: Rounded Corners 8">
            <a:extLst>
              <a:ext uri="{FF2B5EF4-FFF2-40B4-BE49-F238E27FC236}">
                <a16:creationId xmlns:a16="http://schemas.microsoft.com/office/drawing/2014/main" id="{C0BEB685-5005-4997-91F6-AFEBDBC31027}"/>
              </a:ext>
            </a:extLst>
          </p:cNvPr>
          <p:cNvSpPr/>
          <p:nvPr/>
        </p:nvSpPr>
        <p:spPr bwMode="auto">
          <a:xfrm>
            <a:off x="6329917" y="6172200"/>
            <a:ext cx="3129516" cy="554823"/>
          </a:xfrm>
          <a:prstGeom prst="roundRect">
            <a:avLst>
              <a:gd name="adj" fmla="val 5704"/>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indent="0" algn="ctr" defTabSz="932293" rtl="0" eaLnBrk="1" fontAlgn="base" latinLnBrk="0" hangingPunct="1">
              <a:lnSpc>
                <a:spcPct val="90000"/>
              </a:lnSpc>
              <a:spcBef>
                <a:spcPct val="0"/>
              </a:spcBef>
              <a:spcAft>
                <a:spcPct val="0"/>
              </a:spcAft>
              <a:buClrTx/>
              <a:buSzTx/>
              <a:buFontTx/>
              <a:buNone/>
              <a:tabLst/>
            </a:pPr>
            <a:endParaRPr lang="en-US" sz="3200" dirty="0">
              <a:latin typeface="Meiryo UI" panose="020B0604030504040204" pitchFamily="34" charset="-128"/>
              <a:ea typeface="Meiryo UI" panose="020B0604030504040204" pitchFamily="34" charset="-128"/>
            </a:endParaRPr>
          </a:p>
        </p:txBody>
      </p:sp>
      <p:sp>
        <p:nvSpPr>
          <p:cNvPr id="10" name="TextBox 26">
            <a:extLst>
              <a:ext uri="{FF2B5EF4-FFF2-40B4-BE49-F238E27FC236}">
                <a16:creationId xmlns:a16="http://schemas.microsoft.com/office/drawing/2014/main" id="{FBEBB2DA-B9E4-48E8-A1AB-24203C3E85D8}"/>
              </a:ext>
            </a:extLst>
          </p:cNvPr>
          <p:cNvSpPr txBox="1"/>
          <p:nvPr/>
        </p:nvSpPr>
        <p:spPr>
          <a:xfrm>
            <a:off x="186505" y="1072700"/>
            <a:ext cx="11847196" cy="1292621"/>
          </a:xfrm>
          <a:prstGeom prst="rect">
            <a:avLst/>
          </a:prstGeom>
          <a:solidFill>
            <a:schemeClr val="bg1">
              <a:alpha val="85000"/>
            </a:schemeClr>
          </a:solidFill>
        </p:spPr>
        <p:txBody>
          <a:bodyPr wrap="square" lIns="182854" tIns="146284" rIns="182854" bIns="146284" rtlCol="0">
            <a:spAutoFit/>
          </a:bodyPr>
          <a:lstStyle/>
          <a:p>
            <a:pPr defTabSz="913505" fontAlgn="base">
              <a:lnSpc>
                <a:spcPct val="90000"/>
              </a:lnSpc>
              <a:spcBef>
                <a:spcPct val="20000"/>
              </a:spcBef>
              <a:spcAft>
                <a:spcPct val="0"/>
              </a:spcAft>
              <a:buSzPct val="90000"/>
              <a:defRPr/>
            </a:pPr>
            <a:r>
              <a:rPr lang="ja-JP" altLang="en-US" sz="3600" dirty="0">
                <a:gradFill>
                  <a:gsLst>
                    <a:gs pos="1250">
                      <a:srgbClr val="0078D7"/>
                    </a:gs>
                    <a:gs pos="99000">
                      <a:srgbClr val="0078D7"/>
                    </a:gs>
                  </a:gsLst>
                  <a:lin ang="5400000" scaled="0"/>
                </a:gradFill>
                <a:latin typeface="Meiryo UI" panose="020B0604030504040204" pitchFamily="34" charset="-128"/>
                <a:ea typeface="Meiryo UI" panose="020B0604030504040204" pitchFamily="34" charset="-128"/>
              </a:rPr>
              <a:t>招待されたゲストに対し、意図せず自動的にアプリへのアクセス権が付与されてしまう</a:t>
            </a:r>
          </a:p>
        </p:txBody>
      </p:sp>
    </p:spTree>
    <p:extLst>
      <p:ext uri="{BB962C8B-B14F-4D97-AF65-F5344CB8AC3E}">
        <p14:creationId xmlns:p14="http://schemas.microsoft.com/office/powerpoint/2010/main" val="38644924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493DCEB-C82B-4C44-AD55-45FC9667B965}"/>
              </a:ext>
            </a:extLst>
          </p:cNvPr>
          <p:cNvSpPr>
            <a:spLocks noGrp="1"/>
          </p:cNvSpPr>
          <p:nvPr>
            <p:ph type="body" sz="quarter" idx="11"/>
          </p:nvPr>
        </p:nvSpPr>
        <p:spPr/>
        <p:txBody>
          <a:bodyPr/>
          <a:lstStyle/>
          <a:p>
            <a:r>
              <a:rPr lang="ja-JP" altLang="en-US" dirty="0"/>
              <a:t>アプリ管理 </a:t>
            </a:r>
            <a:r>
              <a:rPr lang="en-US" altLang="ja-JP" dirty="0"/>
              <a:t>–</a:t>
            </a:r>
            <a:r>
              <a:rPr lang="ja-JP" altLang="en-US" dirty="0"/>
              <a:t> </a:t>
            </a:r>
            <a:r>
              <a:rPr lang="en-US" altLang="ja-JP" dirty="0"/>
              <a:t>All</a:t>
            </a:r>
            <a:r>
              <a:rPr lang="ja-JP" altLang="en-US" dirty="0"/>
              <a:t> </a:t>
            </a:r>
            <a:r>
              <a:rPr lang="en-US" altLang="ja-JP" dirty="0"/>
              <a:t>Users</a:t>
            </a:r>
            <a:r>
              <a:rPr lang="ja-JP" altLang="en-US" dirty="0"/>
              <a:t> グループの利用は要注意</a:t>
            </a:r>
            <a:endParaRPr lang="en-US" dirty="0"/>
          </a:p>
        </p:txBody>
      </p:sp>
      <p:grpSp>
        <p:nvGrpSpPr>
          <p:cNvPr id="7" name="Group 6">
            <a:extLst>
              <a:ext uri="{FF2B5EF4-FFF2-40B4-BE49-F238E27FC236}">
                <a16:creationId xmlns:a16="http://schemas.microsoft.com/office/drawing/2014/main" id="{A2BC86A9-0AF7-4206-A86C-058690CF11FD}"/>
              </a:ext>
            </a:extLst>
          </p:cNvPr>
          <p:cNvGrpSpPr/>
          <p:nvPr/>
        </p:nvGrpSpPr>
        <p:grpSpPr>
          <a:xfrm>
            <a:off x="1905000" y="2645734"/>
            <a:ext cx="7551110" cy="3124200"/>
            <a:chOff x="457200" y="2653007"/>
            <a:chExt cx="7551110" cy="3124200"/>
          </a:xfrm>
        </p:grpSpPr>
        <p:pic>
          <p:nvPicPr>
            <p:cNvPr id="3" name="Picture 2">
              <a:extLst>
                <a:ext uri="{FF2B5EF4-FFF2-40B4-BE49-F238E27FC236}">
                  <a16:creationId xmlns:a16="http://schemas.microsoft.com/office/drawing/2014/main" id="{2B385DDD-A137-4480-BC11-4F204A5479BE}"/>
                </a:ext>
              </a:extLst>
            </p:cNvPr>
            <p:cNvPicPr>
              <a:picLocks noChangeAspect="1"/>
            </p:cNvPicPr>
            <p:nvPr/>
          </p:nvPicPr>
          <p:blipFill>
            <a:blip r:embed="rId2"/>
            <a:stretch>
              <a:fillRect/>
            </a:stretch>
          </p:blipFill>
          <p:spPr>
            <a:xfrm>
              <a:off x="457200" y="2653007"/>
              <a:ext cx="7551110" cy="3124200"/>
            </a:xfrm>
            <a:prstGeom prst="rect">
              <a:avLst/>
            </a:prstGeom>
          </p:spPr>
        </p:pic>
        <p:sp>
          <p:nvSpPr>
            <p:cNvPr id="6" name="Rectangle: Rounded Corners 5">
              <a:extLst>
                <a:ext uri="{FF2B5EF4-FFF2-40B4-BE49-F238E27FC236}">
                  <a16:creationId xmlns:a16="http://schemas.microsoft.com/office/drawing/2014/main" id="{212EC291-917D-43D5-B0CD-1AB5280A6371}"/>
                </a:ext>
              </a:extLst>
            </p:cNvPr>
            <p:cNvSpPr/>
            <p:nvPr/>
          </p:nvSpPr>
          <p:spPr bwMode="auto">
            <a:xfrm>
              <a:off x="3048000" y="5268432"/>
              <a:ext cx="3581400" cy="381000"/>
            </a:xfrm>
            <a:prstGeom prst="roundRect">
              <a:avLst>
                <a:gd name="adj" fmla="val 5704"/>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indent="0" algn="ctr" defTabSz="932293" rtl="0" eaLnBrk="1" fontAlgn="base" latinLnBrk="0" hangingPunct="1">
                <a:lnSpc>
                  <a:spcPct val="90000"/>
                </a:lnSpc>
                <a:spcBef>
                  <a:spcPct val="0"/>
                </a:spcBef>
                <a:spcAft>
                  <a:spcPct val="0"/>
                </a:spcAft>
                <a:buClrTx/>
                <a:buSzTx/>
                <a:buFontTx/>
                <a:buNone/>
                <a:tabLst/>
              </a:pPr>
              <a:endParaRPr lang="en-US" sz="3200" dirty="0">
                <a:latin typeface="Meiryo UI" panose="020B0604030504040204" pitchFamily="34" charset="-128"/>
                <a:ea typeface="Meiryo UI" panose="020B0604030504040204" pitchFamily="34" charset="-128"/>
              </a:endParaRPr>
            </a:p>
          </p:txBody>
        </p:sp>
      </p:grpSp>
      <p:sp>
        <p:nvSpPr>
          <p:cNvPr id="10" name="TextBox 26">
            <a:extLst>
              <a:ext uri="{FF2B5EF4-FFF2-40B4-BE49-F238E27FC236}">
                <a16:creationId xmlns:a16="http://schemas.microsoft.com/office/drawing/2014/main" id="{F0E2D273-4445-4264-8B5F-076FF1708C17}"/>
              </a:ext>
            </a:extLst>
          </p:cNvPr>
          <p:cNvSpPr txBox="1"/>
          <p:nvPr/>
        </p:nvSpPr>
        <p:spPr>
          <a:xfrm>
            <a:off x="186505" y="1072700"/>
            <a:ext cx="11847196" cy="1292621"/>
          </a:xfrm>
          <a:prstGeom prst="rect">
            <a:avLst/>
          </a:prstGeom>
          <a:solidFill>
            <a:schemeClr val="bg1">
              <a:alpha val="85000"/>
            </a:schemeClr>
          </a:solidFill>
        </p:spPr>
        <p:txBody>
          <a:bodyPr wrap="square" lIns="182854" tIns="146284" rIns="182854" bIns="146284" rtlCol="0">
            <a:spAutoFit/>
          </a:bodyPr>
          <a:lstStyle/>
          <a:p>
            <a:pPr defTabSz="913505" fontAlgn="base">
              <a:lnSpc>
                <a:spcPct val="90000"/>
              </a:lnSpc>
              <a:spcBef>
                <a:spcPct val="20000"/>
              </a:spcBef>
              <a:spcAft>
                <a:spcPct val="0"/>
              </a:spcAft>
              <a:buSzPct val="90000"/>
              <a:defRPr/>
            </a:pPr>
            <a:r>
              <a:rPr lang="ja-JP" altLang="en-US" sz="3600" dirty="0">
                <a:gradFill>
                  <a:gsLst>
                    <a:gs pos="1250">
                      <a:srgbClr val="0078D7"/>
                    </a:gs>
                    <a:gs pos="99000">
                      <a:srgbClr val="0078D7"/>
                    </a:gs>
                  </a:gsLst>
                  <a:lin ang="5400000" scaled="0"/>
                </a:gradFill>
                <a:latin typeface="Meiryo UI" panose="020B0604030504040204" pitchFamily="34" charset="-128"/>
                <a:ea typeface="Meiryo UI" panose="020B0604030504040204" pitchFamily="34" charset="-128"/>
              </a:rPr>
              <a:t>招待されたゲストに対し、意図せず自動的にアプリへのアクセス権が付与されてしまう</a:t>
            </a:r>
          </a:p>
        </p:txBody>
      </p:sp>
    </p:spTree>
    <p:extLst>
      <p:ext uri="{BB962C8B-B14F-4D97-AF65-F5344CB8AC3E}">
        <p14:creationId xmlns:p14="http://schemas.microsoft.com/office/powerpoint/2010/main" val="20686320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A29CA3F-7EC8-4D41-B80B-05B3E9AD8236}"/>
              </a:ext>
            </a:extLst>
          </p:cNvPr>
          <p:cNvSpPr>
            <a:spLocks noGrp="1"/>
          </p:cNvSpPr>
          <p:nvPr>
            <p:ph type="body" sz="quarter" idx="10"/>
          </p:nvPr>
        </p:nvSpPr>
        <p:spPr>
          <a:xfrm>
            <a:off x="269238" y="1189177"/>
            <a:ext cx="11653522" cy="5241115"/>
          </a:xfrm>
        </p:spPr>
        <p:txBody>
          <a:bodyPr/>
          <a:lstStyle/>
          <a:p>
            <a:r>
              <a:rPr lang="ja-JP" altLang="en-US" dirty="0"/>
              <a:t>ゲストが </a:t>
            </a:r>
            <a:r>
              <a:rPr lang="en-US" altLang="ja-JP" dirty="0"/>
              <a:t>Azure AD</a:t>
            </a:r>
            <a:r>
              <a:rPr lang="ja-JP" altLang="en-US" dirty="0"/>
              <a:t> </a:t>
            </a:r>
            <a:r>
              <a:rPr lang="en-US" altLang="ja-JP" dirty="0"/>
              <a:t>Free</a:t>
            </a:r>
            <a:r>
              <a:rPr lang="ja-JP" altLang="en-US" dirty="0"/>
              <a:t> の機能のみ利用</a:t>
            </a:r>
            <a:endParaRPr lang="en-US" altLang="ja-JP" dirty="0"/>
          </a:p>
          <a:p>
            <a:pPr lvl="1"/>
            <a:r>
              <a:rPr lang="ja-JP" altLang="en-US" dirty="0"/>
              <a:t>無償・無制限に招待可能</a:t>
            </a:r>
            <a:endParaRPr lang="en-US" altLang="ja-JP" dirty="0"/>
          </a:p>
          <a:p>
            <a:endParaRPr lang="en-US" altLang="ja-JP" dirty="0"/>
          </a:p>
          <a:p>
            <a:r>
              <a:rPr lang="ja-JP" altLang="en-US" dirty="0"/>
              <a:t>ゲストが </a:t>
            </a:r>
            <a:r>
              <a:rPr lang="en-US" altLang="ja-JP" dirty="0"/>
              <a:t>Azure AD</a:t>
            </a:r>
            <a:r>
              <a:rPr lang="ja-JP" altLang="en-US" dirty="0"/>
              <a:t> </a:t>
            </a:r>
            <a:r>
              <a:rPr lang="en-US" altLang="ja-JP" dirty="0"/>
              <a:t>Basic</a:t>
            </a:r>
            <a:r>
              <a:rPr lang="ja-JP" altLang="en-US" dirty="0"/>
              <a:t>・</a:t>
            </a:r>
            <a:r>
              <a:rPr lang="en-US" altLang="ja-JP" dirty="0"/>
              <a:t>Premium</a:t>
            </a:r>
            <a:r>
              <a:rPr lang="ja-JP" altLang="en-US" dirty="0"/>
              <a:t> の機能を利用</a:t>
            </a:r>
            <a:endParaRPr lang="en-US" altLang="ja-JP" dirty="0"/>
          </a:p>
          <a:p>
            <a:pPr lvl="1"/>
            <a:r>
              <a:rPr lang="ja-JP" altLang="en-US" dirty="0"/>
              <a:t>資本関係のない企業のユーザーは、テナントの保有ライセンス</a:t>
            </a:r>
            <a:r>
              <a:rPr lang="en-US" altLang="ja-JP" dirty="0"/>
              <a:t>×</a:t>
            </a:r>
            <a:r>
              <a:rPr lang="ja-JP" altLang="en-US" dirty="0"/>
              <a:t>５まで無償で招待可能</a:t>
            </a:r>
            <a:endParaRPr lang="en-US" altLang="ja-JP" dirty="0"/>
          </a:p>
          <a:p>
            <a:pPr lvl="1"/>
            <a:r>
              <a:rPr lang="ja-JP" altLang="en-US" dirty="0"/>
              <a:t>資本関係のある企業のユーザーは、招待ユーザー分のライセンスが招待元のテナントに必要</a:t>
            </a:r>
            <a:endParaRPr lang="en-US" altLang="ja-JP" dirty="0"/>
          </a:p>
          <a:p>
            <a:pPr lvl="1"/>
            <a:endParaRPr lang="en-US" altLang="ja-JP" dirty="0"/>
          </a:p>
          <a:p>
            <a:pPr marL="336145" lvl="1" indent="0">
              <a:buNone/>
            </a:pPr>
            <a:r>
              <a:rPr lang="ja-JP" altLang="en-US" dirty="0">
                <a:highlight>
                  <a:srgbClr val="FFFF00"/>
                </a:highlight>
              </a:rPr>
              <a:t>例：招待元企業が、</a:t>
            </a:r>
            <a:r>
              <a:rPr lang="en-US" altLang="ja-JP" dirty="0">
                <a:highlight>
                  <a:srgbClr val="FFFF00"/>
                </a:highlight>
              </a:rPr>
              <a:t>Azure</a:t>
            </a:r>
            <a:r>
              <a:rPr lang="ja-JP" altLang="en-US" dirty="0">
                <a:highlight>
                  <a:srgbClr val="FFFF00"/>
                </a:highlight>
              </a:rPr>
              <a:t> </a:t>
            </a:r>
            <a:r>
              <a:rPr lang="en-US" altLang="ja-JP" dirty="0">
                <a:highlight>
                  <a:srgbClr val="FFFF00"/>
                </a:highlight>
              </a:rPr>
              <a:t>AD</a:t>
            </a:r>
            <a:r>
              <a:rPr lang="ja-JP" altLang="en-US" dirty="0">
                <a:highlight>
                  <a:srgbClr val="FFFF00"/>
                </a:highlight>
              </a:rPr>
              <a:t> </a:t>
            </a:r>
            <a:r>
              <a:rPr lang="en-US" altLang="ja-JP" dirty="0">
                <a:highlight>
                  <a:srgbClr val="FFFF00"/>
                </a:highlight>
              </a:rPr>
              <a:t>Premium</a:t>
            </a:r>
            <a:r>
              <a:rPr lang="ja-JP" altLang="en-US" dirty="0">
                <a:highlight>
                  <a:srgbClr val="FFFF00"/>
                </a:highlight>
              </a:rPr>
              <a:t> </a:t>
            </a:r>
            <a:r>
              <a:rPr lang="en-US" altLang="ja-JP" dirty="0">
                <a:highlight>
                  <a:srgbClr val="FFFF00"/>
                </a:highlight>
              </a:rPr>
              <a:t>P1</a:t>
            </a:r>
            <a:r>
              <a:rPr lang="ja-JP" altLang="en-US" dirty="0">
                <a:highlight>
                  <a:srgbClr val="FFFF00"/>
                </a:highlight>
              </a:rPr>
              <a:t> </a:t>
            </a:r>
            <a:r>
              <a:rPr lang="en-US" altLang="ja-JP" dirty="0">
                <a:highlight>
                  <a:srgbClr val="FFFF00"/>
                </a:highlight>
              </a:rPr>
              <a:t>x</a:t>
            </a:r>
            <a:r>
              <a:rPr lang="ja-JP" altLang="en-US" dirty="0">
                <a:highlight>
                  <a:srgbClr val="FFFF00"/>
                </a:highlight>
              </a:rPr>
              <a:t> １００ ライセンス保持</a:t>
            </a:r>
            <a:endParaRPr lang="en-US" altLang="ja-JP" dirty="0">
              <a:highlight>
                <a:srgbClr val="FFFF00"/>
              </a:highlight>
            </a:endParaRPr>
          </a:p>
          <a:p>
            <a:pPr marL="336145" lvl="1" indent="0">
              <a:buNone/>
            </a:pPr>
            <a:r>
              <a:rPr lang="en-US" altLang="ja-JP" dirty="0">
                <a:highlight>
                  <a:srgbClr val="FFFF00"/>
                </a:highlight>
              </a:rPr>
              <a:t>	</a:t>
            </a:r>
            <a:r>
              <a:rPr lang="ja-JP" altLang="en-US" dirty="0">
                <a:highlight>
                  <a:srgbClr val="FFFF00"/>
                </a:highlight>
              </a:rPr>
              <a:t>その５倍である、５００ユーザーのゲストを招待し、</a:t>
            </a:r>
            <a:r>
              <a:rPr lang="en-US" altLang="ja-JP" dirty="0">
                <a:highlight>
                  <a:srgbClr val="FFFF00"/>
                </a:highlight>
              </a:rPr>
              <a:t>P1</a:t>
            </a:r>
            <a:r>
              <a:rPr lang="ja-JP" altLang="en-US" dirty="0">
                <a:highlight>
                  <a:srgbClr val="FFFF00"/>
                </a:highlight>
              </a:rPr>
              <a:t> の機能を利用可能</a:t>
            </a:r>
            <a:endParaRPr lang="en-US" altLang="ja-JP" dirty="0">
              <a:highlight>
                <a:srgbClr val="FFFF00"/>
              </a:highlight>
            </a:endParaRPr>
          </a:p>
          <a:p>
            <a:pPr marL="336145" lvl="1" indent="0">
              <a:buNone/>
            </a:pPr>
            <a:endParaRPr lang="en-US" altLang="ja-JP" dirty="0"/>
          </a:p>
          <a:p>
            <a:pPr marL="336145" lvl="1" indent="0">
              <a:buNone/>
            </a:pPr>
            <a:r>
              <a:rPr lang="en-US" altLang="ja-JP" dirty="0"/>
              <a:t>※</a:t>
            </a:r>
            <a:r>
              <a:rPr lang="ja-JP" altLang="en-US" dirty="0"/>
              <a:t> ゲストアカウントに実際にライセンスを割り当てることは不要</a:t>
            </a:r>
            <a:endParaRPr lang="en-US" altLang="ja-JP" dirty="0"/>
          </a:p>
        </p:txBody>
      </p:sp>
      <p:sp>
        <p:nvSpPr>
          <p:cNvPr id="7" name="Text Placeholder 6">
            <a:extLst>
              <a:ext uri="{FF2B5EF4-FFF2-40B4-BE49-F238E27FC236}">
                <a16:creationId xmlns:a16="http://schemas.microsoft.com/office/drawing/2014/main" id="{EEE161AE-E9EB-436B-8C77-0C694E26D2D3}"/>
              </a:ext>
            </a:extLst>
          </p:cNvPr>
          <p:cNvSpPr>
            <a:spLocks noGrp="1"/>
          </p:cNvSpPr>
          <p:nvPr>
            <p:ph type="body" sz="quarter" idx="11"/>
          </p:nvPr>
        </p:nvSpPr>
        <p:spPr/>
        <p:txBody>
          <a:bodyPr/>
          <a:lstStyle/>
          <a:p>
            <a:r>
              <a:rPr lang="ja-JP" altLang="en-US" dirty="0"/>
              <a:t>ライセンス</a:t>
            </a:r>
            <a:endParaRPr lang="en-US" dirty="0"/>
          </a:p>
        </p:txBody>
      </p:sp>
      <p:sp>
        <p:nvSpPr>
          <p:cNvPr id="8" name="Rectangle 7">
            <a:extLst>
              <a:ext uri="{FF2B5EF4-FFF2-40B4-BE49-F238E27FC236}">
                <a16:creationId xmlns:a16="http://schemas.microsoft.com/office/drawing/2014/main" id="{36608812-3AE5-4A58-BBA4-349E654BDF9A}"/>
              </a:ext>
            </a:extLst>
          </p:cNvPr>
          <p:cNvSpPr/>
          <p:nvPr/>
        </p:nvSpPr>
        <p:spPr>
          <a:xfrm>
            <a:off x="381000" y="6488668"/>
            <a:ext cx="10744200" cy="369332"/>
          </a:xfrm>
          <a:prstGeom prst="rect">
            <a:avLst/>
          </a:prstGeom>
        </p:spPr>
        <p:txBody>
          <a:bodyPr wrap="square">
            <a:spAutoFit/>
          </a:bodyPr>
          <a:lstStyle/>
          <a:p>
            <a:r>
              <a:rPr lang="en-US" dirty="0"/>
              <a:t>https://docs.microsoft.com/ja-jp/azure/active-directory/b2b/licensing-guidance</a:t>
            </a:r>
          </a:p>
        </p:txBody>
      </p:sp>
    </p:spTree>
    <p:extLst>
      <p:ext uri="{BB962C8B-B14F-4D97-AF65-F5344CB8AC3E}">
        <p14:creationId xmlns:p14="http://schemas.microsoft.com/office/powerpoint/2010/main" val="30784215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09D39D2-5F3F-43D7-8DDC-4F8867D25FA3}"/>
              </a:ext>
            </a:extLst>
          </p:cNvPr>
          <p:cNvSpPr>
            <a:spLocks noGrp="1"/>
          </p:cNvSpPr>
          <p:nvPr>
            <p:ph type="body" sz="quarter" idx="10"/>
          </p:nvPr>
        </p:nvSpPr>
        <p:spPr>
          <a:xfrm>
            <a:off x="269238" y="1189177"/>
            <a:ext cx="11653522" cy="5287823"/>
          </a:xfrm>
        </p:spPr>
        <p:txBody>
          <a:bodyPr>
            <a:normAutofit lnSpcReduction="10000"/>
          </a:bodyPr>
          <a:lstStyle/>
          <a:p>
            <a:r>
              <a:rPr lang="ja-JP" altLang="en-US" dirty="0"/>
              <a:t>使用条件（</a:t>
            </a:r>
            <a:r>
              <a:rPr lang="en-US" altLang="ja-JP" dirty="0"/>
              <a:t>Terms of Use</a:t>
            </a:r>
            <a:r>
              <a:rPr lang="ja-JP" altLang="en-US" dirty="0"/>
              <a:t>）</a:t>
            </a:r>
            <a:endParaRPr lang="en-US" altLang="ja-JP" dirty="0"/>
          </a:p>
          <a:p>
            <a:pPr marL="336145" lvl="1" indent="0">
              <a:buNone/>
            </a:pPr>
            <a:r>
              <a:rPr lang="ja-JP" altLang="en-US" dirty="0"/>
              <a:t>ゲストに利用条件への承諾を要求する</a:t>
            </a:r>
            <a:endParaRPr lang="en-US" altLang="ja-JP" dirty="0"/>
          </a:p>
          <a:p>
            <a:pPr marL="336145" lvl="1" indent="0">
              <a:buNone/>
            </a:pPr>
            <a:r>
              <a:rPr lang="en-US" sz="1800" dirty="0"/>
              <a:t>https://docs.microsoft.com/ja-jp/azure/active-directory/active-directory-tou</a:t>
            </a:r>
          </a:p>
          <a:p>
            <a:pPr marL="336145" lvl="1" indent="0">
              <a:buNone/>
            </a:pPr>
            <a:endParaRPr lang="en-US" dirty="0"/>
          </a:p>
          <a:p>
            <a:r>
              <a:rPr lang="ja-JP" altLang="en-US" dirty="0"/>
              <a:t>条件付きアクセス</a:t>
            </a:r>
            <a:endParaRPr lang="en-US" altLang="ja-JP" dirty="0"/>
          </a:p>
          <a:p>
            <a:pPr marL="336145" lvl="1" indent="0">
              <a:buNone/>
            </a:pPr>
            <a:r>
              <a:rPr lang="ja-JP" altLang="en-US" dirty="0"/>
              <a:t>ゲストに多要素認証を要求する</a:t>
            </a:r>
            <a:endParaRPr lang="en-US" altLang="ja-JP" dirty="0"/>
          </a:p>
          <a:p>
            <a:pPr marL="336145" lvl="1" indent="0">
              <a:buNone/>
            </a:pPr>
            <a:r>
              <a:rPr lang="en-US" altLang="ja-JP" sz="1900" dirty="0"/>
              <a:t>https://docs.microsoft.com/ja-jp/azure/active-directory/active-directory-conditional-faqs#are-conditional-access-policies-enforced-for-b2b-collaboration-and-guest-users</a:t>
            </a:r>
          </a:p>
          <a:p>
            <a:pPr marL="336145" lvl="1" indent="0">
              <a:buNone/>
            </a:pPr>
            <a:endParaRPr lang="en-US" dirty="0"/>
          </a:p>
          <a:p>
            <a:r>
              <a:rPr lang="ja-JP" altLang="en-US" dirty="0"/>
              <a:t>アクセスレビュー</a:t>
            </a:r>
            <a:endParaRPr lang="en-US" altLang="ja-JP" dirty="0"/>
          </a:p>
          <a:p>
            <a:pPr marL="336145" lvl="1" indent="0">
              <a:buNone/>
            </a:pPr>
            <a:r>
              <a:rPr lang="ja-JP" altLang="en-US" dirty="0"/>
              <a:t>定期的にゲストのアクセス権をチェックする運用を支援</a:t>
            </a:r>
            <a:endParaRPr lang="en-US" dirty="0"/>
          </a:p>
          <a:p>
            <a:pPr marL="336145" lvl="1" indent="0">
              <a:buNone/>
            </a:pPr>
            <a:r>
              <a:rPr lang="en-US" sz="1800" dirty="0"/>
              <a:t>https://docs.microsoft.com/ja-jp/azure/active-directory/active-directory-azure-ad-controls-manage-guest-access-with-access-reviews</a:t>
            </a:r>
          </a:p>
        </p:txBody>
      </p:sp>
      <p:sp>
        <p:nvSpPr>
          <p:cNvPr id="4" name="Text Placeholder 3">
            <a:extLst>
              <a:ext uri="{FF2B5EF4-FFF2-40B4-BE49-F238E27FC236}">
                <a16:creationId xmlns:a16="http://schemas.microsoft.com/office/drawing/2014/main" id="{12871E6E-C99E-4F2D-A237-9EF9C0B14825}"/>
              </a:ext>
            </a:extLst>
          </p:cNvPr>
          <p:cNvSpPr>
            <a:spLocks noGrp="1"/>
          </p:cNvSpPr>
          <p:nvPr>
            <p:ph type="body" sz="quarter" idx="11"/>
          </p:nvPr>
        </p:nvSpPr>
        <p:spPr>
          <a:xfrm>
            <a:off x="268603" y="130977"/>
            <a:ext cx="11653522" cy="794064"/>
          </a:xfrm>
        </p:spPr>
        <p:txBody>
          <a:bodyPr/>
          <a:lstStyle/>
          <a:p>
            <a:r>
              <a:rPr lang="ja-JP" altLang="en-US" dirty="0"/>
              <a:t>よく組み合わせて利用される機能</a:t>
            </a:r>
            <a:endParaRPr lang="en-US" dirty="0"/>
          </a:p>
        </p:txBody>
      </p:sp>
    </p:spTree>
    <p:extLst>
      <p:ext uri="{BB962C8B-B14F-4D97-AF65-F5344CB8AC3E}">
        <p14:creationId xmlns:p14="http://schemas.microsoft.com/office/powerpoint/2010/main" val="4062752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srcRect b="47744"/>
          <a:stretch/>
        </p:blipFill>
        <p:spPr>
          <a:xfrm>
            <a:off x="8084907" y="1459243"/>
            <a:ext cx="4132575" cy="2937383"/>
          </a:xfrm>
          <a:prstGeom prst="rect">
            <a:avLst/>
          </a:prstGeom>
        </p:spPr>
      </p:pic>
      <p:sp>
        <p:nvSpPr>
          <p:cNvPr id="3" name="Text Placeholder 2">
            <a:extLst>
              <a:ext uri="{FF2B5EF4-FFF2-40B4-BE49-F238E27FC236}">
                <a16:creationId xmlns:a16="http://schemas.microsoft.com/office/drawing/2014/main" id="{9AF4F68D-DCAD-46B7-951F-EDF37443BA84}"/>
              </a:ext>
            </a:extLst>
          </p:cNvPr>
          <p:cNvSpPr>
            <a:spLocks noGrp="1"/>
          </p:cNvSpPr>
          <p:nvPr>
            <p:ph type="body" sz="quarter" idx="10"/>
          </p:nvPr>
        </p:nvSpPr>
        <p:spPr>
          <a:xfrm>
            <a:off x="269238" y="1189177"/>
            <a:ext cx="11653522" cy="574901"/>
          </a:xfrm>
        </p:spPr>
        <p:txBody>
          <a:bodyPr/>
          <a:lstStyle/>
          <a:p>
            <a:pPr marL="0" indent="0">
              <a:buNone/>
            </a:pPr>
            <a:r>
              <a:rPr lang="ja-JP" altLang="en-US" sz="2800" dirty="0">
                <a:solidFill>
                  <a:srgbClr val="0078D7"/>
                </a:solidFill>
                <a:cs typeface="Segoe UI Light" panose="020B0502040204020203" pitchFamily="34" charset="0"/>
              </a:rPr>
              <a:t>アプリケーションへのアクセス権を定期的にチェック</a:t>
            </a:r>
            <a:endParaRPr lang="en-US" sz="2800" dirty="0">
              <a:solidFill>
                <a:srgbClr val="0078D7"/>
              </a:solidFill>
              <a:cs typeface="Segoe UI Light" panose="020B0502040204020203" pitchFamily="34" charset="0"/>
            </a:endParaRPr>
          </a:p>
        </p:txBody>
      </p:sp>
      <p:sp>
        <p:nvSpPr>
          <p:cNvPr id="16" name="Text Placeholder 15">
            <a:extLst>
              <a:ext uri="{FF2B5EF4-FFF2-40B4-BE49-F238E27FC236}">
                <a16:creationId xmlns:a16="http://schemas.microsoft.com/office/drawing/2014/main" id="{66BCFEE6-96A3-495F-BA2D-918BB818904B}"/>
              </a:ext>
            </a:extLst>
          </p:cNvPr>
          <p:cNvSpPr>
            <a:spLocks noGrp="1"/>
          </p:cNvSpPr>
          <p:nvPr>
            <p:ph type="body" sz="quarter" idx="11"/>
          </p:nvPr>
        </p:nvSpPr>
        <p:spPr/>
        <p:txBody>
          <a:bodyPr/>
          <a:lstStyle/>
          <a:p>
            <a:r>
              <a:rPr lang="ja-JP" altLang="en-US" dirty="0"/>
              <a:t>アクセスレビュー</a:t>
            </a:r>
            <a:endParaRPr lang="en-US" dirty="0"/>
          </a:p>
        </p:txBody>
      </p:sp>
      <p:sp>
        <p:nvSpPr>
          <p:cNvPr id="5" name="Right Arrow 170">
            <a:extLst>
              <a:ext uri="{FF2B5EF4-FFF2-40B4-BE49-F238E27FC236}">
                <a16:creationId xmlns:a16="http://schemas.microsoft.com/office/drawing/2014/main" id="{923E5197-C453-4114-BB29-9244DFF9ED8D}"/>
              </a:ext>
            </a:extLst>
          </p:cNvPr>
          <p:cNvSpPr/>
          <p:nvPr/>
        </p:nvSpPr>
        <p:spPr bwMode="auto">
          <a:xfrm>
            <a:off x="606879" y="5354787"/>
            <a:ext cx="7162645" cy="675469"/>
          </a:xfrm>
          <a:prstGeom prst="rightArrow">
            <a:avLst/>
          </a:prstGeom>
          <a:solidFill>
            <a:srgbClr val="EAEAEA">
              <a:lumMod val="90000"/>
              <a:alpha val="6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Meiryo UI" panose="020B0604030504040204" pitchFamily="34" charset="-128"/>
              <a:ea typeface="Meiryo UI" panose="020B0604030504040204" pitchFamily="34" charset="-128"/>
              <a:cs typeface="Segoe UI" pitchFamily="34" charset="0"/>
            </a:endParaRPr>
          </a:p>
        </p:txBody>
      </p:sp>
      <p:sp>
        <p:nvSpPr>
          <p:cNvPr id="6" name="Right Arrow 170">
            <a:extLst>
              <a:ext uri="{FF2B5EF4-FFF2-40B4-BE49-F238E27FC236}">
                <a16:creationId xmlns:a16="http://schemas.microsoft.com/office/drawing/2014/main" id="{D9F0EB4E-F57A-4864-9D48-75A542383913}"/>
              </a:ext>
            </a:extLst>
          </p:cNvPr>
          <p:cNvSpPr/>
          <p:nvPr/>
        </p:nvSpPr>
        <p:spPr bwMode="auto">
          <a:xfrm>
            <a:off x="606879" y="5354787"/>
            <a:ext cx="7162645" cy="675469"/>
          </a:xfrm>
          <a:prstGeom prst="rightArrow">
            <a:avLst/>
          </a:prstGeom>
          <a:solidFill>
            <a:srgbClr val="EAEAEA">
              <a:lumMod val="90000"/>
              <a:alpha val="6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Meiryo UI" panose="020B0604030504040204" pitchFamily="34" charset="-128"/>
              <a:ea typeface="Meiryo UI" panose="020B0604030504040204" pitchFamily="34" charset="-128"/>
              <a:cs typeface="Segoe UI" pitchFamily="34" charset="0"/>
            </a:endParaRPr>
          </a:p>
        </p:txBody>
      </p:sp>
      <p:sp>
        <p:nvSpPr>
          <p:cNvPr id="7" name="TextBox 6">
            <a:extLst>
              <a:ext uri="{FF2B5EF4-FFF2-40B4-BE49-F238E27FC236}">
                <a16:creationId xmlns:a16="http://schemas.microsoft.com/office/drawing/2014/main" id="{C03397BF-C0A8-406E-93F1-EAD38503F7D8}"/>
              </a:ext>
            </a:extLst>
          </p:cNvPr>
          <p:cNvSpPr txBox="1"/>
          <p:nvPr/>
        </p:nvSpPr>
        <p:spPr>
          <a:xfrm>
            <a:off x="1024544" y="6050858"/>
            <a:ext cx="1299990" cy="396205"/>
          </a:xfrm>
          <a:prstGeom prst="rect">
            <a:avLst/>
          </a:prstGeom>
          <a:noFill/>
        </p:spPr>
        <p:txBody>
          <a:bodyPr wrap="square" rtlCol="0">
            <a:spAutoFit/>
          </a:bodyPr>
          <a:lstStyle/>
          <a:p>
            <a:pPr algn="ctr" defTabSz="895722">
              <a:lnSpc>
                <a:spcPct val="90000"/>
              </a:lnSpc>
              <a:defRPr/>
            </a:pPr>
            <a:r>
              <a:rPr lang="ja-JP" altLang="en-US" sz="1100" kern="0">
                <a:solidFill>
                  <a:srgbClr val="0078D7"/>
                </a:solidFill>
                <a:latin typeface="Meiryo UI" panose="020B0604030504040204" pitchFamily="34" charset="-128"/>
                <a:ea typeface="Meiryo UI" panose="020B0604030504040204" pitchFamily="34" charset="-128"/>
                <a:cs typeface="Segoe UI Light" panose="020B0502040204020203" pitchFamily="34" charset="0"/>
              </a:rPr>
              <a:t>アクセスレビューの作成</a:t>
            </a:r>
            <a:endParaRPr lang="en-US" sz="1100" kern="0">
              <a:solidFill>
                <a:srgbClr val="0078D7"/>
              </a:solidFill>
              <a:latin typeface="Meiryo UI" panose="020B0604030504040204" pitchFamily="34" charset="-128"/>
              <a:ea typeface="Meiryo UI" panose="020B0604030504040204" pitchFamily="34" charset="-128"/>
              <a:cs typeface="Segoe UI Light" panose="020B0502040204020203" pitchFamily="34" charset="0"/>
            </a:endParaRPr>
          </a:p>
        </p:txBody>
      </p:sp>
      <p:sp>
        <p:nvSpPr>
          <p:cNvPr id="8" name="TextBox 7">
            <a:extLst>
              <a:ext uri="{FF2B5EF4-FFF2-40B4-BE49-F238E27FC236}">
                <a16:creationId xmlns:a16="http://schemas.microsoft.com/office/drawing/2014/main" id="{F4173788-27A0-465C-A60E-18482B3A8843}"/>
              </a:ext>
            </a:extLst>
          </p:cNvPr>
          <p:cNvSpPr txBox="1"/>
          <p:nvPr/>
        </p:nvSpPr>
        <p:spPr>
          <a:xfrm>
            <a:off x="2614204" y="6047397"/>
            <a:ext cx="1475773" cy="395261"/>
          </a:xfrm>
          <a:prstGeom prst="rect">
            <a:avLst/>
          </a:prstGeom>
          <a:noFill/>
        </p:spPr>
        <p:txBody>
          <a:bodyPr wrap="square" rtlCol="0">
            <a:spAutoFit/>
          </a:bodyPr>
          <a:lstStyle/>
          <a:p>
            <a:pPr algn="ctr" defTabSz="895722">
              <a:lnSpc>
                <a:spcPct val="90000"/>
              </a:lnSpc>
              <a:defRPr/>
            </a:pPr>
            <a:r>
              <a:rPr lang="ja-JP" altLang="en-US" sz="1100" kern="0">
                <a:solidFill>
                  <a:srgbClr val="0078D7"/>
                </a:solidFill>
                <a:latin typeface="Meiryo UI" panose="020B0604030504040204" pitchFamily="34" charset="-128"/>
                <a:ea typeface="Meiryo UI" panose="020B0604030504040204" pitchFamily="34" charset="-128"/>
                <a:cs typeface="Segoe UI Light" panose="020B0502040204020203" pitchFamily="34" charset="0"/>
              </a:rPr>
              <a:t>レビューアーからのフィードバック</a:t>
            </a:r>
            <a:endParaRPr lang="en-US" sz="1100" kern="0">
              <a:solidFill>
                <a:srgbClr val="0078D7"/>
              </a:solidFill>
              <a:latin typeface="Meiryo UI" panose="020B0604030504040204" pitchFamily="34" charset="-128"/>
              <a:ea typeface="Meiryo UI" panose="020B0604030504040204" pitchFamily="34" charset="-128"/>
              <a:cs typeface="Segoe UI Light" panose="020B0502040204020203" pitchFamily="34" charset="0"/>
            </a:endParaRPr>
          </a:p>
        </p:txBody>
      </p:sp>
      <p:sp>
        <p:nvSpPr>
          <p:cNvPr id="10" name="Oval 9">
            <a:extLst>
              <a:ext uri="{FF2B5EF4-FFF2-40B4-BE49-F238E27FC236}">
                <a16:creationId xmlns:a16="http://schemas.microsoft.com/office/drawing/2014/main" id="{14BAF53B-9B79-443D-9AB0-C19566AE0321}"/>
              </a:ext>
            </a:extLst>
          </p:cNvPr>
          <p:cNvSpPr/>
          <p:nvPr/>
        </p:nvSpPr>
        <p:spPr bwMode="auto">
          <a:xfrm>
            <a:off x="1375916" y="5407341"/>
            <a:ext cx="578406" cy="578406"/>
          </a:xfrm>
          <a:prstGeom prst="ellipse">
            <a:avLst/>
          </a:prstGeom>
          <a:solidFill>
            <a:srgbClr val="0078D7">
              <a:lumMod val="7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Meiryo UI" panose="020B0604030504040204" pitchFamily="34" charset="-128"/>
              <a:ea typeface="Meiryo UI" panose="020B0604030504040204" pitchFamily="34" charset="-128"/>
              <a:cs typeface="Segoe UI" pitchFamily="34" charset="0"/>
            </a:endParaRPr>
          </a:p>
        </p:txBody>
      </p:sp>
      <p:sp>
        <p:nvSpPr>
          <p:cNvPr id="13" name="Oval 12">
            <a:extLst>
              <a:ext uri="{FF2B5EF4-FFF2-40B4-BE49-F238E27FC236}">
                <a16:creationId xmlns:a16="http://schemas.microsoft.com/office/drawing/2014/main" id="{1E831E35-7B24-4FAA-AC4A-068689D7F180}"/>
              </a:ext>
            </a:extLst>
          </p:cNvPr>
          <p:cNvSpPr/>
          <p:nvPr/>
        </p:nvSpPr>
        <p:spPr bwMode="auto">
          <a:xfrm>
            <a:off x="4701764" y="5403317"/>
            <a:ext cx="578406" cy="578406"/>
          </a:xfrm>
          <a:prstGeom prst="ellipse">
            <a:avLst/>
          </a:prstGeom>
          <a:solidFill>
            <a:srgbClr val="005AA1"/>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Meiryo UI" panose="020B0604030504040204" pitchFamily="34" charset="-128"/>
              <a:ea typeface="Meiryo UI" panose="020B0604030504040204" pitchFamily="34" charset="-128"/>
              <a:cs typeface="Segoe UI" pitchFamily="34" charset="0"/>
            </a:endParaRPr>
          </a:p>
        </p:txBody>
      </p:sp>
      <p:sp>
        <p:nvSpPr>
          <p:cNvPr id="14" name="Freeform 54">
            <a:extLst>
              <a:ext uri="{FF2B5EF4-FFF2-40B4-BE49-F238E27FC236}">
                <a16:creationId xmlns:a16="http://schemas.microsoft.com/office/drawing/2014/main" id="{3668537A-AC85-4649-871A-49D877E59933}"/>
              </a:ext>
            </a:extLst>
          </p:cNvPr>
          <p:cNvSpPr>
            <a:spLocks noChangeAspect="1" noEditPoints="1"/>
          </p:cNvSpPr>
          <p:nvPr/>
        </p:nvSpPr>
        <p:spPr bwMode="black">
          <a:xfrm>
            <a:off x="4825908" y="5527459"/>
            <a:ext cx="330121" cy="330121"/>
          </a:xfrm>
          <a:prstGeom prst="noSmoking">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Meiryo UI" panose="020B0604030504040204" pitchFamily="34" charset="-128"/>
              <a:ea typeface="Meiryo UI" panose="020B0604030504040204" pitchFamily="34" charset="-128"/>
              <a:cs typeface="Segoe UI" pitchFamily="34" charset="0"/>
            </a:endParaRPr>
          </a:p>
        </p:txBody>
      </p:sp>
      <p:sp>
        <p:nvSpPr>
          <p:cNvPr id="15" name="TextBox 14">
            <a:extLst>
              <a:ext uri="{FF2B5EF4-FFF2-40B4-BE49-F238E27FC236}">
                <a16:creationId xmlns:a16="http://schemas.microsoft.com/office/drawing/2014/main" id="{9CA0A9D7-831A-4279-99E6-307851708F8D}"/>
              </a:ext>
            </a:extLst>
          </p:cNvPr>
          <p:cNvSpPr txBox="1"/>
          <p:nvPr/>
        </p:nvSpPr>
        <p:spPr>
          <a:xfrm>
            <a:off x="6078914" y="6047397"/>
            <a:ext cx="1191866" cy="396205"/>
          </a:xfrm>
          <a:prstGeom prst="rect">
            <a:avLst/>
          </a:prstGeom>
          <a:noFill/>
        </p:spPr>
        <p:txBody>
          <a:bodyPr wrap="square" rtlCol="0">
            <a:spAutoFit/>
          </a:bodyPr>
          <a:lstStyle/>
          <a:p>
            <a:pPr algn="ctr" defTabSz="895722">
              <a:lnSpc>
                <a:spcPct val="90000"/>
              </a:lnSpc>
              <a:defRPr/>
            </a:pPr>
            <a:r>
              <a:rPr lang="ja-JP" altLang="en-US" sz="1100" kern="0">
                <a:solidFill>
                  <a:srgbClr val="0078D7"/>
                </a:solidFill>
                <a:latin typeface="Meiryo UI" panose="020B0604030504040204" pitchFamily="34" charset="-128"/>
                <a:ea typeface="Meiryo UI" panose="020B0604030504040204" pitchFamily="34" charset="-128"/>
                <a:cs typeface="Segoe UI Light" panose="020B0502040204020203" pitchFamily="34" charset="0"/>
              </a:rPr>
              <a:t>監査レポートの確認</a:t>
            </a:r>
            <a:endParaRPr lang="en-US" sz="1100" kern="0">
              <a:solidFill>
                <a:srgbClr val="0078D7"/>
              </a:solidFill>
              <a:latin typeface="Meiryo UI" panose="020B0604030504040204" pitchFamily="34" charset="-128"/>
              <a:ea typeface="Meiryo UI" panose="020B0604030504040204" pitchFamily="34" charset="-128"/>
              <a:cs typeface="Segoe UI Light" panose="020B0502040204020203" pitchFamily="34" charset="0"/>
            </a:endParaRPr>
          </a:p>
        </p:txBody>
      </p:sp>
      <p:sp>
        <p:nvSpPr>
          <p:cNvPr id="17" name="Oval 16">
            <a:extLst>
              <a:ext uri="{FF2B5EF4-FFF2-40B4-BE49-F238E27FC236}">
                <a16:creationId xmlns:a16="http://schemas.microsoft.com/office/drawing/2014/main" id="{15E307E0-DC9A-4244-B0FA-DD969BC6C24C}"/>
              </a:ext>
            </a:extLst>
          </p:cNvPr>
          <p:cNvSpPr/>
          <p:nvPr/>
        </p:nvSpPr>
        <p:spPr bwMode="auto">
          <a:xfrm>
            <a:off x="6370460" y="5407341"/>
            <a:ext cx="578406" cy="578406"/>
          </a:xfrm>
          <a:prstGeom prst="ellipse">
            <a:avLst/>
          </a:prstGeom>
          <a:solidFill>
            <a:srgbClr val="0078D7">
              <a:lumMod val="7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Meiryo UI" panose="020B0604030504040204" pitchFamily="34" charset="-128"/>
              <a:ea typeface="Meiryo UI" panose="020B0604030504040204" pitchFamily="34" charset="-128"/>
              <a:cs typeface="Segoe UI" pitchFamily="34" charset="0"/>
            </a:endParaRPr>
          </a:p>
        </p:txBody>
      </p:sp>
      <p:sp>
        <p:nvSpPr>
          <p:cNvPr id="20" name="Oval 19">
            <a:extLst>
              <a:ext uri="{FF2B5EF4-FFF2-40B4-BE49-F238E27FC236}">
                <a16:creationId xmlns:a16="http://schemas.microsoft.com/office/drawing/2014/main" id="{07C39847-3717-4065-86E6-698E666641FA}"/>
              </a:ext>
            </a:extLst>
          </p:cNvPr>
          <p:cNvSpPr/>
          <p:nvPr/>
        </p:nvSpPr>
        <p:spPr bwMode="auto">
          <a:xfrm>
            <a:off x="3042400" y="5407341"/>
            <a:ext cx="578406" cy="578406"/>
          </a:xfrm>
          <a:prstGeom prst="ellipse">
            <a:avLst/>
          </a:prstGeom>
          <a:solidFill>
            <a:srgbClr val="FFFFFF"/>
          </a:solidFill>
          <a:ln w="6350" cap="flat" cmpd="sng" algn="ctr">
            <a:solidFill>
              <a:srgbClr val="505050"/>
            </a:solidFill>
            <a:prstDash val="solid"/>
            <a:miter lim="800000"/>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Meiryo UI" panose="020B0604030504040204" pitchFamily="34" charset="-128"/>
              <a:ea typeface="Meiryo UI" panose="020B0604030504040204" pitchFamily="34" charset="-128"/>
              <a:cs typeface="Segoe UI" pitchFamily="34" charset="0"/>
            </a:endParaRPr>
          </a:p>
        </p:txBody>
      </p:sp>
      <p:sp>
        <p:nvSpPr>
          <p:cNvPr id="22" name="TextBox 21">
            <a:extLst>
              <a:ext uri="{FF2B5EF4-FFF2-40B4-BE49-F238E27FC236}">
                <a16:creationId xmlns:a16="http://schemas.microsoft.com/office/drawing/2014/main" id="{34506548-DCF7-4697-A0DC-D8D7B2C26C89}"/>
              </a:ext>
            </a:extLst>
          </p:cNvPr>
          <p:cNvSpPr txBox="1"/>
          <p:nvPr/>
        </p:nvSpPr>
        <p:spPr>
          <a:xfrm>
            <a:off x="4222459" y="6047397"/>
            <a:ext cx="1544716" cy="243833"/>
          </a:xfrm>
          <a:prstGeom prst="rect">
            <a:avLst/>
          </a:prstGeom>
          <a:noFill/>
        </p:spPr>
        <p:txBody>
          <a:bodyPr wrap="square" rtlCol="0">
            <a:spAutoFit/>
          </a:bodyPr>
          <a:lstStyle/>
          <a:p>
            <a:pPr algn="ctr" defTabSz="895722">
              <a:lnSpc>
                <a:spcPct val="90000"/>
              </a:lnSpc>
              <a:defRPr/>
            </a:pPr>
            <a:r>
              <a:rPr lang="ja-JP" altLang="en-US" sz="1100" kern="0">
                <a:solidFill>
                  <a:srgbClr val="0078D7"/>
                </a:solidFill>
                <a:latin typeface="Meiryo UI" panose="020B0604030504040204" pitchFamily="34" charset="-128"/>
                <a:ea typeface="Meiryo UI" panose="020B0604030504040204" pitchFamily="34" charset="-128"/>
                <a:cs typeface="Segoe UI Light" panose="020B0502040204020203" pitchFamily="34" charset="0"/>
              </a:rPr>
              <a:t>結果の承認</a:t>
            </a:r>
            <a:endParaRPr lang="en-US" sz="1100" kern="0">
              <a:solidFill>
                <a:srgbClr val="0078D7"/>
              </a:solidFill>
              <a:latin typeface="Meiryo UI" panose="020B0604030504040204" pitchFamily="34" charset="-128"/>
              <a:ea typeface="Meiryo UI" panose="020B0604030504040204" pitchFamily="34" charset="-128"/>
              <a:cs typeface="Segoe UI Light" panose="020B0502040204020203" pitchFamily="34" charset="0"/>
            </a:endParaRPr>
          </a:p>
        </p:txBody>
      </p:sp>
      <p:sp>
        <p:nvSpPr>
          <p:cNvPr id="24" name="Freeform 431">
            <a:extLst>
              <a:ext uri="{FF2B5EF4-FFF2-40B4-BE49-F238E27FC236}">
                <a16:creationId xmlns:a16="http://schemas.microsoft.com/office/drawing/2014/main" id="{AF0705C7-80EE-4549-A784-D3A32E3756CF}"/>
              </a:ext>
            </a:extLst>
          </p:cNvPr>
          <p:cNvSpPr>
            <a:spLocks noEditPoints="1"/>
          </p:cNvSpPr>
          <p:nvPr/>
        </p:nvSpPr>
        <p:spPr bwMode="auto">
          <a:xfrm>
            <a:off x="1544213" y="5537616"/>
            <a:ext cx="272052" cy="272052"/>
          </a:xfrm>
          <a:custGeom>
            <a:avLst/>
            <a:gdLst>
              <a:gd name="T0" fmla="*/ 96 w 96"/>
              <a:gd name="T1" fmla="*/ 16 h 96"/>
              <a:gd name="T2" fmla="*/ 95 w 96"/>
              <a:gd name="T3" fmla="*/ 22 h 96"/>
              <a:gd name="T4" fmla="*/ 91 w 96"/>
              <a:gd name="T5" fmla="*/ 27 h 96"/>
              <a:gd name="T6" fmla="*/ 30 w 96"/>
              <a:gd name="T7" fmla="*/ 89 h 96"/>
              <a:gd name="T8" fmla="*/ 0 w 96"/>
              <a:gd name="T9" fmla="*/ 96 h 96"/>
              <a:gd name="T10" fmla="*/ 7 w 96"/>
              <a:gd name="T11" fmla="*/ 66 h 96"/>
              <a:gd name="T12" fmla="*/ 69 w 96"/>
              <a:gd name="T13" fmla="*/ 5 h 96"/>
              <a:gd name="T14" fmla="*/ 74 w 96"/>
              <a:gd name="T15" fmla="*/ 1 h 96"/>
              <a:gd name="T16" fmla="*/ 80 w 96"/>
              <a:gd name="T17" fmla="*/ 0 h 96"/>
              <a:gd name="T18" fmla="*/ 86 w 96"/>
              <a:gd name="T19" fmla="*/ 1 h 96"/>
              <a:gd name="T20" fmla="*/ 91 w 96"/>
              <a:gd name="T21" fmla="*/ 5 h 96"/>
              <a:gd name="T22" fmla="*/ 95 w 96"/>
              <a:gd name="T23" fmla="*/ 10 h 96"/>
              <a:gd name="T24" fmla="*/ 96 w 96"/>
              <a:gd name="T25" fmla="*/ 16 h 96"/>
              <a:gd name="T26" fmla="*/ 8 w 96"/>
              <a:gd name="T27" fmla="*/ 88 h 96"/>
              <a:gd name="T28" fmla="*/ 24 w 96"/>
              <a:gd name="T29" fmla="*/ 84 h 96"/>
              <a:gd name="T30" fmla="*/ 22 w 96"/>
              <a:gd name="T31" fmla="*/ 80 h 96"/>
              <a:gd name="T32" fmla="*/ 20 w 96"/>
              <a:gd name="T33" fmla="*/ 76 h 96"/>
              <a:gd name="T34" fmla="*/ 16 w 96"/>
              <a:gd name="T35" fmla="*/ 74 h 96"/>
              <a:gd name="T36" fmla="*/ 12 w 96"/>
              <a:gd name="T37" fmla="*/ 72 h 96"/>
              <a:gd name="T38" fmla="*/ 8 w 96"/>
              <a:gd name="T39" fmla="*/ 88 h 96"/>
              <a:gd name="T40" fmla="*/ 15 w 96"/>
              <a:gd name="T41" fmla="*/ 67 h 96"/>
              <a:gd name="T42" fmla="*/ 24 w 96"/>
              <a:gd name="T43" fmla="*/ 72 h 96"/>
              <a:gd name="T44" fmla="*/ 29 w 96"/>
              <a:gd name="T45" fmla="*/ 81 h 96"/>
              <a:gd name="T46" fmla="*/ 80 w 96"/>
              <a:gd name="T47" fmla="*/ 30 h 96"/>
              <a:gd name="T48" fmla="*/ 66 w 96"/>
              <a:gd name="T49" fmla="*/ 16 h 96"/>
              <a:gd name="T50" fmla="*/ 15 w 96"/>
              <a:gd name="T51" fmla="*/ 67 h 96"/>
              <a:gd name="T52" fmla="*/ 84 w 96"/>
              <a:gd name="T53" fmla="*/ 26 h 96"/>
              <a:gd name="T54" fmla="*/ 86 w 96"/>
              <a:gd name="T55" fmla="*/ 24 h 96"/>
              <a:gd name="T56" fmla="*/ 88 w 96"/>
              <a:gd name="T57" fmla="*/ 21 h 96"/>
              <a:gd name="T58" fmla="*/ 90 w 96"/>
              <a:gd name="T59" fmla="*/ 19 h 96"/>
              <a:gd name="T60" fmla="*/ 90 w 96"/>
              <a:gd name="T61" fmla="*/ 16 h 96"/>
              <a:gd name="T62" fmla="*/ 89 w 96"/>
              <a:gd name="T63" fmla="*/ 12 h 96"/>
              <a:gd name="T64" fmla="*/ 87 w 96"/>
              <a:gd name="T65" fmla="*/ 9 h 96"/>
              <a:gd name="T66" fmla="*/ 84 w 96"/>
              <a:gd name="T67" fmla="*/ 7 h 96"/>
              <a:gd name="T68" fmla="*/ 80 w 96"/>
              <a:gd name="T69" fmla="*/ 6 h 96"/>
              <a:gd name="T70" fmla="*/ 77 w 96"/>
              <a:gd name="T71" fmla="*/ 6 h 96"/>
              <a:gd name="T72" fmla="*/ 75 w 96"/>
              <a:gd name="T73" fmla="*/ 8 h 96"/>
              <a:gd name="T74" fmla="*/ 72 w 96"/>
              <a:gd name="T75" fmla="*/ 10 h 96"/>
              <a:gd name="T76" fmla="*/ 70 w 96"/>
              <a:gd name="T77" fmla="*/ 12 h 96"/>
              <a:gd name="T78" fmla="*/ 84 w 96"/>
              <a:gd name="T79" fmla="*/ 2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6" h="96">
                <a:moveTo>
                  <a:pt x="96" y="16"/>
                </a:moveTo>
                <a:cubicBezTo>
                  <a:pt x="96" y="18"/>
                  <a:pt x="96" y="20"/>
                  <a:pt x="95" y="22"/>
                </a:cubicBezTo>
                <a:cubicBezTo>
                  <a:pt x="94" y="24"/>
                  <a:pt x="93" y="25"/>
                  <a:pt x="91" y="27"/>
                </a:cubicBezTo>
                <a:cubicBezTo>
                  <a:pt x="30" y="89"/>
                  <a:pt x="30" y="89"/>
                  <a:pt x="30" y="89"/>
                </a:cubicBezTo>
                <a:cubicBezTo>
                  <a:pt x="0" y="96"/>
                  <a:pt x="0" y="96"/>
                  <a:pt x="0" y="96"/>
                </a:cubicBezTo>
                <a:cubicBezTo>
                  <a:pt x="7" y="66"/>
                  <a:pt x="7" y="66"/>
                  <a:pt x="7" y="66"/>
                </a:cubicBezTo>
                <a:cubicBezTo>
                  <a:pt x="69" y="5"/>
                  <a:pt x="69" y="5"/>
                  <a:pt x="69" y="5"/>
                </a:cubicBezTo>
                <a:cubicBezTo>
                  <a:pt x="71" y="3"/>
                  <a:pt x="72" y="2"/>
                  <a:pt x="74" y="1"/>
                </a:cubicBezTo>
                <a:cubicBezTo>
                  <a:pt x="76" y="0"/>
                  <a:pt x="78" y="0"/>
                  <a:pt x="80" y="0"/>
                </a:cubicBezTo>
                <a:cubicBezTo>
                  <a:pt x="82" y="0"/>
                  <a:pt x="84" y="0"/>
                  <a:pt x="86" y="1"/>
                </a:cubicBezTo>
                <a:cubicBezTo>
                  <a:pt x="88" y="2"/>
                  <a:pt x="90" y="3"/>
                  <a:pt x="91" y="5"/>
                </a:cubicBezTo>
                <a:cubicBezTo>
                  <a:pt x="93" y="6"/>
                  <a:pt x="94" y="8"/>
                  <a:pt x="95" y="10"/>
                </a:cubicBezTo>
                <a:cubicBezTo>
                  <a:pt x="96" y="12"/>
                  <a:pt x="96" y="14"/>
                  <a:pt x="96" y="16"/>
                </a:cubicBezTo>
                <a:close/>
                <a:moveTo>
                  <a:pt x="8" y="88"/>
                </a:moveTo>
                <a:cubicBezTo>
                  <a:pt x="24" y="84"/>
                  <a:pt x="24" y="84"/>
                  <a:pt x="24" y="84"/>
                </a:cubicBezTo>
                <a:cubicBezTo>
                  <a:pt x="23" y="82"/>
                  <a:pt x="23" y="81"/>
                  <a:pt x="22" y="80"/>
                </a:cubicBezTo>
                <a:cubicBezTo>
                  <a:pt x="21" y="79"/>
                  <a:pt x="21" y="77"/>
                  <a:pt x="20" y="76"/>
                </a:cubicBezTo>
                <a:cubicBezTo>
                  <a:pt x="19" y="75"/>
                  <a:pt x="17" y="75"/>
                  <a:pt x="16" y="74"/>
                </a:cubicBezTo>
                <a:cubicBezTo>
                  <a:pt x="15" y="73"/>
                  <a:pt x="14" y="73"/>
                  <a:pt x="12" y="72"/>
                </a:cubicBezTo>
                <a:lnTo>
                  <a:pt x="8" y="88"/>
                </a:lnTo>
                <a:close/>
                <a:moveTo>
                  <a:pt x="15" y="67"/>
                </a:moveTo>
                <a:cubicBezTo>
                  <a:pt x="19" y="68"/>
                  <a:pt x="21" y="70"/>
                  <a:pt x="24" y="72"/>
                </a:cubicBezTo>
                <a:cubicBezTo>
                  <a:pt x="26" y="75"/>
                  <a:pt x="28" y="77"/>
                  <a:pt x="29" y="81"/>
                </a:cubicBezTo>
                <a:cubicBezTo>
                  <a:pt x="80" y="30"/>
                  <a:pt x="80" y="30"/>
                  <a:pt x="80" y="30"/>
                </a:cubicBezTo>
                <a:cubicBezTo>
                  <a:pt x="66" y="16"/>
                  <a:pt x="66" y="16"/>
                  <a:pt x="66" y="16"/>
                </a:cubicBezTo>
                <a:lnTo>
                  <a:pt x="15" y="67"/>
                </a:lnTo>
                <a:close/>
                <a:moveTo>
                  <a:pt x="84" y="26"/>
                </a:moveTo>
                <a:cubicBezTo>
                  <a:pt x="85" y="25"/>
                  <a:pt x="86" y="24"/>
                  <a:pt x="86" y="24"/>
                </a:cubicBezTo>
                <a:cubicBezTo>
                  <a:pt x="87" y="23"/>
                  <a:pt x="88" y="22"/>
                  <a:pt x="88" y="21"/>
                </a:cubicBezTo>
                <a:cubicBezTo>
                  <a:pt x="89" y="21"/>
                  <a:pt x="89" y="20"/>
                  <a:pt x="90" y="19"/>
                </a:cubicBezTo>
                <a:cubicBezTo>
                  <a:pt x="90" y="18"/>
                  <a:pt x="90" y="17"/>
                  <a:pt x="90" y="16"/>
                </a:cubicBezTo>
                <a:cubicBezTo>
                  <a:pt x="90" y="14"/>
                  <a:pt x="90" y="13"/>
                  <a:pt x="89" y="12"/>
                </a:cubicBezTo>
                <a:cubicBezTo>
                  <a:pt x="89" y="11"/>
                  <a:pt x="88" y="10"/>
                  <a:pt x="87" y="9"/>
                </a:cubicBezTo>
                <a:cubicBezTo>
                  <a:pt x="86" y="8"/>
                  <a:pt x="85" y="7"/>
                  <a:pt x="84" y="7"/>
                </a:cubicBezTo>
                <a:cubicBezTo>
                  <a:pt x="83" y="6"/>
                  <a:pt x="82" y="6"/>
                  <a:pt x="80" y="6"/>
                </a:cubicBezTo>
                <a:cubicBezTo>
                  <a:pt x="79" y="6"/>
                  <a:pt x="78" y="6"/>
                  <a:pt x="77" y="6"/>
                </a:cubicBezTo>
                <a:cubicBezTo>
                  <a:pt x="76" y="7"/>
                  <a:pt x="75" y="7"/>
                  <a:pt x="75" y="8"/>
                </a:cubicBezTo>
                <a:cubicBezTo>
                  <a:pt x="74" y="8"/>
                  <a:pt x="73" y="9"/>
                  <a:pt x="72" y="10"/>
                </a:cubicBezTo>
                <a:cubicBezTo>
                  <a:pt x="72" y="10"/>
                  <a:pt x="71" y="11"/>
                  <a:pt x="70" y="12"/>
                </a:cubicBezTo>
                <a:lnTo>
                  <a:pt x="84" y="26"/>
                </a:ln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a:solidFill>
                <a:srgbClr val="353535"/>
              </a:solidFill>
              <a:latin typeface="Meiryo UI" panose="020B0604030504040204" pitchFamily="34" charset="-128"/>
              <a:ea typeface="Meiryo UI" panose="020B0604030504040204" pitchFamily="34" charset="-128"/>
            </a:endParaRPr>
          </a:p>
        </p:txBody>
      </p:sp>
      <p:sp>
        <p:nvSpPr>
          <p:cNvPr id="25" name="Freeform 183">
            <a:extLst>
              <a:ext uri="{FF2B5EF4-FFF2-40B4-BE49-F238E27FC236}">
                <a16:creationId xmlns:a16="http://schemas.microsoft.com/office/drawing/2014/main" id="{71706B53-978F-4169-8701-D93FD2942D65}"/>
              </a:ext>
            </a:extLst>
          </p:cNvPr>
          <p:cNvSpPr>
            <a:spLocks noEditPoints="1"/>
          </p:cNvSpPr>
          <p:nvPr/>
        </p:nvSpPr>
        <p:spPr bwMode="auto">
          <a:xfrm>
            <a:off x="3151448" y="5602840"/>
            <a:ext cx="360312" cy="179362"/>
          </a:xfrm>
          <a:custGeom>
            <a:avLst/>
            <a:gdLst>
              <a:gd name="T0" fmla="*/ 93 w 96"/>
              <a:gd name="T1" fmla="*/ 39 h 48"/>
              <a:gd name="T2" fmla="*/ 90 w 96"/>
              <a:gd name="T3" fmla="*/ 48 h 48"/>
              <a:gd name="T4" fmla="*/ 83 w 96"/>
              <a:gd name="T5" fmla="*/ 37 h 48"/>
              <a:gd name="T6" fmla="*/ 70 w 96"/>
              <a:gd name="T7" fmla="*/ 40 h 48"/>
              <a:gd name="T8" fmla="*/ 60 w 96"/>
              <a:gd name="T9" fmla="*/ 48 h 48"/>
              <a:gd name="T10" fmla="*/ 60 w 96"/>
              <a:gd name="T11" fmla="*/ 35 h 48"/>
              <a:gd name="T12" fmla="*/ 48 w 96"/>
              <a:gd name="T13" fmla="*/ 30 h 48"/>
              <a:gd name="T14" fmla="*/ 31 w 96"/>
              <a:gd name="T15" fmla="*/ 41 h 48"/>
              <a:gd name="T16" fmla="*/ 26 w 96"/>
              <a:gd name="T17" fmla="*/ 39 h 48"/>
              <a:gd name="T18" fmla="*/ 13 w 96"/>
              <a:gd name="T19" fmla="*/ 37 h 48"/>
              <a:gd name="T20" fmla="*/ 6 w 96"/>
              <a:gd name="T21" fmla="*/ 48 h 48"/>
              <a:gd name="T22" fmla="*/ 2 w 96"/>
              <a:gd name="T23" fmla="*/ 39 h 48"/>
              <a:gd name="T24" fmla="*/ 4 w 96"/>
              <a:gd name="T25" fmla="*/ 27 h 48"/>
              <a:gd name="T26" fmla="*/ 7 w 96"/>
              <a:gd name="T27" fmla="*/ 10 h 48"/>
              <a:gd name="T28" fmla="*/ 24 w 96"/>
              <a:gd name="T29" fmla="*/ 7 h 48"/>
              <a:gd name="T30" fmla="*/ 33 w 96"/>
              <a:gd name="T31" fmla="*/ 21 h 48"/>
              <a:gd name="T32" fmla="*/ 29 w 96"/>
              <a:gd name="T33" fmla="*/ 34 h 48"/>
              <a:gd name="T34" fmla="*/ 34 w 96"/>
              <a:gd name="T35" fmla="*/ 21 h 48"/>
              <a:gd name="T36" fmla="*/ 37 w 96"/>
              <a:gd name="T37" fmla="*/ 4 h 48"/>
              <a:gd name="T38" fmla="*/ 54 w 96"/>
              <a:gd name="T39" fmla="*/ 1 h 48"/>
              <a:gd name="T40" fmla="*/ 63 w 96"/>
              <a:gd name="T41" fmla="*/ 15 h 48"/>
              <a:gd name="T42" fmla="*/ 67 w 96"/>
              <a:gd name="T43" fmla="*/ 34 h 48"/>
              <a:gd name="T44" fmla="*/ 66 w 96"/>
              <a:gd name="T45" fmla="*/ 24 h 48"/>
              <a:gd name="T46" fmla="*/ 73 w 96"/>
              <a:gd name="T47" fmla="*/ 13 h 48"/>
              <a:gd name="T48" fmla="*/ 86 w 96"/>
              <a:gd name="T49" fmla="*/ 16 h 48"/>
              <a:gd name="T50" fmla="*/ 89 w 96"/>
              <a:gd name="T51" fmla="*/ 28 h 48"/>
              <a:gd name="T52" fmla="*/ 10 w 96"/>
              <a:gd name="T53" fmla="*/ 25 h 48"/>
              <a:gd name="T54" fmla="*/ 18 w 96"/>
              <a:gd name="T55" fmla="*/ 30 h 48"/>
              <a:gd name="T56" fmla="*/ 26 w 96"/>
              <a:gd name="T57" fmla="*/ 25 h 48"/>
              <a:gd name="T58" fmla="*/ 24 w 96"/>
              <a:gd name="T59" fmla="*/ 15 h 48"/>
              <a:gd name="T60" fmla="*/ 14 w 96"/>
              <a:gd name="T61" fmla="*/ 13 h 48"/>
              <a:gd name="T62" fmla="*/ 9 w 96"/>
              <a:gd name="T63" fmla="*/ 21 h 48"/>
              <a:gd name="T64" fmla="*/ 42 w 96"/>
              <a:gd name="T65" fmla="*/ 21 h 48"/>
              <a:gd name="T66" fmla="*/ 52 w 96"/>
              <a:gd name="T67" fmla="*/ 23 h 48"/>
              <a:gd name="T68" fmla="*/ 57 w 96"/>
              <a:gd name="T69" fmla="*/ 15 h 48"/>
              <a:gd name="T70" fmla="*/ 52 w 96"/>
              <a:gd name="T71" fmla="*/ 7 h 48"/>
              <a:gd name="T72" fmla="*/ 42 w 96"/>
              <a:gd name="T73" fmla="*/ 9 h 48"/>
              <a:gd name="T74" fmla="*/ 72 w 96"/>
              <a:gd name="T75" fmla="*/ 24 h 48"/>
              <a:gd name="T76" fmla="*/ 76 w 96"/>
              <a:gd name="T77" fmla="*/ 30 h 48"/>
              <a:gd name="T78" fmla="*/ 82 w 96"/>
              <a:gd name="T79" fmla="*/ 28 h 48"/>
              <a:gd name="T80" fmla="*/ 84 w 96"/>
              <a:gd name="T81" fmla="*/ 22 h 48"/>
              <a:gd name="T82" fmla="*/ 78 w 96"/>
              <a:gd name="T83" fmla="*/ 18 h 48"/>
              <a:gd name="T84" fmla="*/ 72 w 96"/>
              <a:gd name="T85" fmla="*/ 2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48">
                <a:moveTo>
                  <a:pt x="87" y="32"/>
                </a:moveTo>
                <a:cubicBezTo>
                  <a:pt x="88" y="33"/>
                  <a:pt x="89" y="34"/>
                  <a:pt x="91" y="35"/>
                </a:cubicBezTo>
                <a:cubicBezTo>
                  <a:pt x="92" y="36"/>
                  <a:pt x="93" y="38"/>
                  <a:pt x="93" y="39"/>
                </a:cubicBezTo>
                <a:cubicBezTo>
                  <a:pt x="94" y="40"/>
                  <a:pt x="95" y="42"/>
                  <a:pt x="95" y="43"/>
                </a:cubicBezTo>
                <a:cubicBezTo>
                  <a:pt x="96" y="45"/>
                  <a:pt x="96" y="46"/>
                  <a:pt x="96" y="48"/>
                </a:cubicBezTo>
                <a:cubicBezTo>
                  <a:pt x="90" y="48"/>
                  <a:pt x="90" y="48"/>
                  <a:pt x="90" y="48"/>
                </a:cubicBezTo>
                <a:cubicBezTo>
                  <a:pt x="90" y="46"/>
                  <a:pt x="90" y="45"/>
                  <a:pt x="89" y="43"/>
                </a:cubicBezTo>
                <a:cubicBezTo>
                  <a:pt x="88" y="42"/>
                  <a:pt x="88" y="41"/>
                  <a:pt x="86" y="40"/>
                </a:cubicBezTo>
                <a:cubicBezTo>
                  <a:pt x="85" y="38"/>
                  <a:pt x="84" y="38"/>
                  <a:pt x="83" y="37"/>
                </a:cubicBezTo>
                <a:cubicBezTo>
                  <a:pt x="81" y="36"/>
                  <a:pt x="80" y="36"/>
                  <a:pt x="78" y="36"/>
                </a:cubicBezTo>
                <a:cubicBezTo>
                  <a:pt x="76" y="36"/>
                  <a:pt x="75" y="36"/>
                  <a:pt x="73" y="37"/>
                </a:cubicBezTo>
                <a:cubicBezTo>
                  <a:pt x="72" y="38"/>
                  <a:pt x="71" y="38"/>
                  <a:pt x="70" y="40"/>
                </a:cubicBezTo>
                <a:cubicBezTo>
                  <a:pt x="68" y="41"/>
                  <a:pt x="68" y="42"/>
                  <a:pt x="67" y="43"/>
                </a:cubicBezTo>
                <a:cubicBezTo>
                  <a:pt x="66" y="45"/>
                  <a:pt x="66" y="46"/>
                  <a:pt x="66" y="48"/>
                </a:cubicBezTo>
                <a:cubicBezTo>
                  <a:pt x="60" y="48"/>
                  <a:pt x="60" y="48"/>
                  <a:pt x="60" y="48"/>
                </a:cubicBezTo>
                <a:cubicBezTo>
                  <a:pt x="60" y="46"/>
                  <a:pt x="60" y="44"/>
                  <a:pt x="61" y="43"/>
                </a:cubicBezTo>
                <a:cubicBezTo>
                  <a:pt x="61" y="41"/>
                  <a:pt x="62" y="40"/>
                  <a:pt x="63" y="38"/>
                </a:cubicBezTo>
                <a:cubicBezTo>
                  <a:pt x="62" y="37"/>
                  <a:pt x="61" y="36"/>
                  <a:pt x="60" y="35"/>
                </a:cubicBezTo>
                <a:cubicBezTo>
                  <a:pt x="59" y="34"/>
                  <a:pt x="58" y="33"/>
                  <a:pt x="57" y="32"/>
                </a:cubicBezTo>
                <a:cubicBezTo>
                  <a:pt x="55" y="31"/>
                  <a:pt x="54" y="31"/>
                  <a:pt x="52" y="31"/>
                </a:cubicBezTo>
                <a:cubicBezTo>
                  <a:pt x="51" y="30"/>
                  <a:pt x="49" y="30"/>
                  <a:pt x="48" y="30"/>
                </a:cubicBezTo>
                <a:cubicBezTo>
                  <a:pt x="45" y="30"/>
                  <a:pt x="43" y="30"/>
                  <a:pt x="41" y="31"/>
                </a:cubicBezTo>
                <a:cubicBezTo>
                  <a:pt x="39" y="32"/>
                  <a:pt x="37" y="34"/>
                  <a:pt x="35" y="35"/>
                </a:cubicBezTo>
                <a:cubicBezTo>
                  <a:pt x="34" y="37"/>
                  <a:pt x="32" y="39"/>
                  <a:pt x="31" y="41"/>
                </a:cubicBezTo>
                <a:cubicBezTo>
                  <a:pt x="30" y="43"/>
                  <a:pt x="30" y="46"/>
                  <a:pt x="30" y="48"/>
                </a:cubicBezTo>
                <a:cubicBezTo>
                  <a:pt x="24" y="48"/>
                  <a:pt x="24" y="48"/>
                  <a:pt x="24" y="48"/>
                </a:cubicBezTo>
                <a:cubicBezTo>
                  <a:pt x="24" y="45"/>
                  <a:pt x="25" y="42"/>
                  <a:pt x="26" y="39"/>
                </a:cubicBezTo>
                <a:cubicBezTo>
                  <a:pt x="25" y="38"/>
                  <a:pt x="23" y="37"/>
                  <a:pt x="22" y="37"/>
                </a:cubicBezTo>
                <a:cubicBezTo>
                  <a:pt x="21" y="36"/>
                  <a:pt x="19" y="36"/>
                  <a:pt x="18" y="36"/>
                </a:cubicBezTo>
                <a:cubicBezTo>
                  <a:pt x="16" y="36"/>
                  <a:pt x="15" y="36"/>
                  <a:pt x="13" y="37"/>
                </a:cubicBezTo>
                <a:cubicBezTo>
                  <a:pt x="12" y="38"/>
                  <a:pt x="11" y="38"/>
                  <a:pt x="10" y="40"/>
                </a:cubicBezTo>
                <a:cubicBezTo>
                  <a:pt x="8" y="41"/>
                  <a:pt x="8" y="42"/>
                  <a:pt x="7" y="43"/>
                </a:cubicBezTo>
                <a:cubicBezTo>
                  <a:pt x="6" y="45"/>
                  <a:pt x="6" y="46"/>
                  <a:pt x="6" y="48"/>
                </a:cubicBezTo>
                <a:cubicBezTo>
                  <a:pt x="0" y="48"/>
                  <a:pt x="0" y="48"/>
                  <a:pt x="0" y="48"/>
                </a:cubicBezTo>
                <a:cubicBezTo>
                  <a:pt x="0" y="46"/>
                  <a:pt x="0" y="45"/>
                  <a:pt x="1" y="43"/>
                </a:cubicBezTo>
                <a:cubicBezTo>
                  <a:pt x="1" y="42"/>
                  <a:pt x="2" y="41"/>
                  <a:pt x="2" y="39"/>
                </a:cubicBezTo>
                <a:cubicBezTo>
                  <a:pt x="3" y="38"/>
                  <a:pt x="4" y="37"/>
                  <a:pt x="5" y="36"/>
                </a:cubicBezTo>
                <a:cubicBezTo>
                  <a:pt x="6" y="34"/>
                  <a:pt x="7" y="33"/>
                  <a:pt x="9" y="33"/>
                </a:cubicBezTo>
                <a:cubicBezTo>
                  <a:pt x="7" y="31"/>
                  <a:pt x="5" y="29"/>
                  <a:pt x="4" y="27"/>
                </a:cubicBezTo>
                <a:cubicBezTo>
                  <a:pt x="3" y="25"/>
                  <a:pt x="3" y="23"/>
                  <a:pt x="3" y="21"/>
                </a:cubicBezTo>
                <a:cubicBezTo>
                  <a:pt x="3" y="19"/>
                  <a:pt x="3" y="17"/>
                  <a:pt x="4" y="15"/>
                </a:cubicBezTo>
                <a:cubicBezTo>
                  <a:pt x="5" y="13"/>
                  <a:pt x="6" y="12"/>
                  <a:pt x="7" y="10"/>
                </a:cubicBezTo>
                <a:cubicBezTo>
                  <a:pt x="9" y="9"/>
                  <a:pt x="10" y="8"/>
                  <a:pt x="12" y="7"/>
                </a:cubicBezTo>
                <a:cubicBezTo>
                  <a:pt x="14" y="6"/>
                  <a:pt x="16" y="6"/>
                  <a:pt x="18" y="6"/>
                </a:cubicBezTo>
                <a:cubicBezTo>
                  <a:pt x="20" y="6"/>
                  <a:pt x="22" y="6"/>
                  <a:pt x="24" y="7"/>
                </a:cubicBezTo>
                <a:cubicBezTo>
                  <a:pt x="26" y="8"/>
                  <a:pt x="27" y="9"/>
                  <a:pt x="29" y="10"/>
                </a:cubicBezTo>
                <a:cubicBezTo>
                  <a:pt x="30" y="12"/>
                  <a:pt x="31" y="13"/>
                  <a:pt x="32" y="15"/>
                </a:cubicBezTo>
                <a:cubicBezTo>
                  <a:pt x="33" y="17"/>
                  <a:pt x="33" y="19"/>
                  <a:pt x="33" y="21"/>
                </a:cubicBezTo>
                <a:cubicBezTo>
                  <a:pt x="33" y="23"/>
                  <a:pt x="33" y="25"/>
                  <a:pt x="32" y="27"/>
                </a:cubicBezTo>
                <a:cubicBezTo>
                  <a:pt x="31" y="30"/>
                  <a:pt x="29" y="31"/>
                  <a:pt x="27" y="33"/>
                </a:cubicBezTo>
                <a:cubicBezTo>
                  <a:pt x="29" y="34"/>
                  <a:pt x="29" y="34"/>
                  <a:pt x="29" y="34"/>
                </a:cubicBezTo>
                <a:cubicBezTo>
                  <a:pt x="30" y="32"/>
                  <a:pt x="31" y="31"/>
                  <a:pt x="33" y="29"/>
                </a:cubicBezTo>
                <a:cubicBezTo>
                  <a:pt x="35" y="28"/>
                  <a:pt x="36" y="27"/>
                  <a:pt x="38" y="26"/>
                </a:cubicBezTo>
                <a:cubicBezTo>
                  <a:pt x="36" y="25"/>
                  <a:pt x="35" y="23"/>
                  <a:pt x="34" y="21"/>
                </a:cubicBezTo>
                <a:cubicBezTo>
                  <a:pt x="33" y="19"/>
                  <a:pt x="33" y="17"/>
                  <a:pt x="33" y="15"/>
                </a:cubicBezTo>
                <a:cubicBezTo>
                  <a:pt x="33" y="13"/>
                  <a:pt x="33" y="11"/>
                  <a:pt x="34" y="9"/>
                </a:cubicBezTo>
                <a:cubicBezTo>
                  <a:pt x="35" y="7"/>
                  <a:pt x="36" y="6"/>
                  <a:pt x="37" y="4"/>
                </a:cubicBezTo>
                <a:cubicBezTo>
                  <a:pt x="39" y="3"/>
                  <a:pt x="40" y="2"/>
                  <a:pt x="42" y="1"/>
                </a:cubicBezTo>
                <a:cubicBezTo>
                  <a:pt x="44" y="0"/>
                  <a:pt x="46" y="0"/>
                  <a:pt x="48" y="0"/>
                </a:cubicBezTo>
                <a:cubicBezTo>
                  <a:pt x="50" y="0"/>
                  <a:pt x="52" y="0"/>
                  <a:pt x="54" y="1"/>
                </a:cubicBezTo>
                <a:cubicBezTo>
                  <a:pt x="56" y="2"/>
                  <a:pt x="57" y="3"/>
                  <a:pt x="59" y="4"/>
                </a:cubicBezTo>
                <a:cubicBezTo>
                  <a:pt x="60" y="6"/>
                  <a:pt x="61" y="7"/>
                  <a:pt x="62" y="9"/>
                </a:cubicBezTo>
                <a:cubicBezTo>
                  <a:pt x="63" y="11"/>
                  <a:pt x="63" y="13"/>
                  <a:pt x="63" y="15"/>
                </a:cubicBezTo>
                <a:cubicBezTo>
                  <a:pt x="63" y="17"/>
                  <a:pt x="63" y="19"/>
                  <a:pt x="62" y="21"/>
                </a:cubicBezTo>
                <a:cubicBezTo>
                  <a:pt x="61" y="23"/>
                  <a:pt x="60" y="25"/>
                  <a:pt x="58" y="26"/>
                </a:cubicBezTo>
                <a:cubicBezTo>
                  <a:pt x="62" y="28"/>
                  <a:pt x="65" y="30"/>
                  <a:pt x="67" y="34"/>
                </a:cubicBezTo>
                <a:cubicBezTo>
                  <a:pt x="69" y="32"/>
                  <a:pt x="69" y="32"/>
                  <a:pt x="69" y="32"/>
                </a:cubicBezTo>
                <a:cubicBezTo>
                  <a:pt x="68" y="31"/>
                  <a:pt x="67" y="30"/>
                  <a:pt x="67" y="28"/>
                </a:cubicBezTo>
                <a:cubicBezTo>
                  <a:pt x="66" y="27"/>
                  <a:pt x="66" y="26"/>
                  <a:pt x="66" y="24"/>
                </a:cubicBezTo>
                <a:cubicBezTo>
                  <a:pt x="66" y="22"/>
                  <a:pt x="66" y="21"/>
                  <a:pt x="67" y="19"/>
                </a:cubicBezTo>
                <a:cubicBezTo>
                  <a:pt x="68" y="18"/>
                  <a:pt x="68" y="17"/>
                  <a:pt x="70" y="16"/>
                </a:cubicBezTo>
                <a:cubicBezTo>
                  <a:pt x="71" y="14"/>
                  <a:pt x="72" y="14"/>
                  <a:pt x="73" y="13"/>
                </a:cubicBezTo>
                <a:cubicBezTo>
                  <a:pt x="75" y="12"/>
                  <a:pt x="76" y="12"/>
                  <a:pt x="78" y="12"/>
                </a:cubicBezTo>
                <a:cubicBezTo>
                  <a:pt x="80" y="12"/>
                  <a:pt x="81" y="12"/>
                  <a:pt x="83" y="13"/>
                </a:cubicBezTo>
                <a:cubicBezTo>
                  <a:pt x="84" y="14"/>
                  <a:pt x="85" y="14"/>
                  <a:pt x="86" y="16"/>
                </a:cubicBezTo>
                <a:cubicBezTo>
                  <a:pt x="88" y="17"/>
                  <a:pt x="88" y="18"/>
                  <a:pt x="89" y="19"/>
                </a:cubicBezTo>
                <a:cubicBezTo>
                  <a:pt x="90" y="21"/>
                  <a:pt x="90" y="22"/>
                  <a:pt x="90" y="24"/>
                </a:cubicBezTo>
                <a:cubicBezTo>
                  <a:pt x="90" y="26"/>
                  <a:pt x="90" y="27"/>
                  <a:pt x="89" y="28"/>
                </a:cubicBezTo>
                <a:cubicBezTo>
                  <a:pt x="89" y="30"/>
                  <a:pt x="88" y="31"/>
                  <a:pt x="87" y="32"/>
                </a:cubicBezTo>
                <a:close/>
                <a:moveTo>
                  <a:pt x="9" y="21"/>
                </a:moveTo>
                <a:cubicBezTo>
                  <a:pt x="9" y="22"/>
                  <a:pt x="9" y="23"/>
                  <a:pt x="10" y="25"/>
                </a:cubicBezTo>
                <a:cubicBezTo>
                  <a:pt x="10" y="26"/>
                  <a:pt x="11" y="27"/>
                  <a:pt x="12" y="27"/>
                </a:cubicBezTo>
                <a:cubicBezTo>
                  <a:pt x="12" y="28"/>
                  <a:pt x="13" y="29"/>
                  <a:pt x="14" y="29"/>
                </a:cubicBezTo>
                <a:cubicBezTo>
                  <a:pt x="16" y="30"/>
                  <a:pt x="17" y="30"/>
                  <a:pt x="18" y="30"/>
                </a:cubicBezTo>
                <a:cubicBezTo>
                  <a:pt x="19" y="30"/>
                  <a:pt x="20" y="30"/>
                  <a:pt x="22" y="29"/>
                </a:cubicBezTo>
                <a:cubicBezTo>
                  <a:pt x="23" y="29"/>
                  <a:pt x="24" y="28"/>
                  <a:pt x="24" y="27"/>
                </a:cubicBezTo>
                <a:cubicBezTo>
                  <a:pt x="25" y="27"/>
                  <a:pt x="26" y="26"/>
                  <a:pt x="26" y="25"/>
                </a:cubicBezTo>
                <a:cubicBezTo>
                  <a:pt x="27" y="23"/>
                  <a:pt x="27" y="22"/>
                  <a:pt x="27" y="21"/>
                </a:cubicBezTo>
                <a:cubicBezTo>
                  <a:pt x="27" y="20"/>
                  <a:pt x="27" y="19"/>
                  <a:pt x="26" y="17"/>
                </a:cubicBezTo>
                <a:cubicBezTo>
                  <a:pt x="26" y="16"/>
                  <a:pt x="25" y="15"/>
                  <a:pt x="24" y="15"/>
                </a:cubicBezTo>
                <a:cubicBezTo>
                  <a:pt x="24" y="14"/>
                  <a:pt x="23" y="13"/>
                  <a:pt x="22" y="13"/>
                </a:cubicBezTo>
                <a:cubicBezTo>
                  <a:pt x="20" y="12"/>
                  <a:pt x="19" y="12"/>
                  <a:pt x="18" y="12"/>
                </a:cubicBezTo>
                <a:cubicBezTo>
                  <a:pt x="17" y="12"/>
                  <a:pt x="16" y="12"/>
                  <a:pt x="14" y="13"/>
                </a:cubicBezTo>
                <a:cubicBezTo>
                  <a:pt x="13" y="13"/>
                  <a:pt x="12" y="14"/>
                  <a:pt x="12" y="15"/>
                </a:cubicBezTo>
                <a:cubicBezTo>
                  <a:pt x="11" y="15"/>
                  <a:pt x="10" y="16"/>
                  <a:pt x="10" y="17"/>
                </a:cubicBezTo>
                <a:cubicBezTo>
                  <a:pt x="9" y="19"/>
                  <a:pt x="9" y="20"/>
                  <a:pt x="9" y="21"/>
                </a:cubicBezTo>
                <a:close/>
                <a:moveTo>
                  <a:pt x="39" y="15"/>
                </a:moveTo>
                <a:cubicBezTo>
                  <a:pt x="39" y="16"/>
                  <a:pt x="39" y="17"/>
                  <a:pt x="40" y="19"/>
                </a:cubicBezTo>
                <a:cubicBezTo>
                  <a:pt x="40" y="20"/>
                  <a:pt x="41" y="21"/>
                  <a:pt x="42" y="21"/>
                </a:cubicBezTo>
                <a:cubicBezTo>
                  <a:pt x="42" y="22"/>
                  <a:pt x="43" y="23"/>
                  <a:pt x="44" y="23"/>
                </a:cubicBezTo>
                <a:cubicBezTo>
                  <a:pt x="46" y="24"/>
                  <a:pt x="47" y="24"/>
                  <a:pt x="48" y="24"/>
                </a:cubicBezTo>
                <a:cubicBezTo>
                  <a:pt x="49" y="24"/>
                  <a:pt x="50" y="24"/>
                  <a:pt x="52" y="23"/>
                </a:cubicBezTo>
                <a:cubicBezTo>
                  <a:pt x="53" y="23"/>
                  <a:pt x="54" y="22"/>
                  <a:pt x="54" y="21"/>
                </a:cubicBezTo>
                <a:cubicBezTo>
                  <a:pt x="55" y="21"/>
                  <a:pt x="56" y="20"/>
                  <a:pt x="56" y="19"/>
                </a:cubicBezTo>
                <a:cubicBezTo>
                  <a:pt x="57" y="17"/>
                  <a:pt x="57" y="16"/>
                  <a:pt x="57" y="15"/>
                </a:cubicBezTo>
                <a:cubicBezTo>
                  <a:pt x="57" y="14"/>
                  <a:pt x="57" y="13"/>
                  <a:pt x="56" y="11"/>
                </a:cubicBezTo>
                <a:cubicBezTo>
                  <a:pt x="56" y="10"/>
                  <a:pt x="55" y="9"/>
                  <a:pt x="54" y="9"/>
                </a:cubicBezTo>
                <a:cubicBezTo>
                  <a:pt x="54" y="8"/>
                  <a:pt x="53" y="7"/>
                  <a:pt x="52" y="7"/>
                </a:cubicBezTo>
                <a:cubicBezTo>
                  <a:pt x="50" y="6"/>
                  <a:pt x="49" y="6"/>
                  <a:pt x="48" y="6"/>
                </a:cubicBezTo>
                <a:cubicBezTo>
                  <a:pt x="47" y="6"/>
                  <a:pt x="46" y="6"/>
                  <a:pt x="44" y="7"/>
                </a:cubicBezTo>
                <a:cubicBezTo>
                  <a:pt x="43" y="7"/>
                  <a:pt x="42" y="8"/>
                  <a:pt x="42" y="9"/>
                </a:cubicBezTo>
                <a:cubicBezTo>
                  <a:pt x="41" y="9"/>
                  <a:pt x="40" y="10"/>
                  <a:pt x="40" y="11"/>
                </a:cubicBezTo>
                <a:cubicBezTo>
                  <a:pt x="39" y="13"/>
                  <a:pt x="39" y="14"/>
                  <a:pt x="39" y="15"/>
                </a:cubicBezTo>
                <a:close/>
                <a:moveTo>
                  <a:pt x="72" y="24"/>
                </a:moveTo>
                <a:cubicBezTo>
                  <a:pt x="72" y="25"/>
                  <a:pt x="72" y="26"/>
                  <a:pt x="72" y="26"/>
                </a:cubicBezTo>
                <a:cubicBezTo>
                  <a:pt x="73" y="27"/>
                  <a:pt x="73" y="28"/>
                  <a:pt x="74" y="28"/>
                </a:cubicBezTo>
                <a:cubicBezTo>
                  <a:pt x="74" y="29"/>
                  <a:pt x="75" y="29"/>
                  <a:pt x="76" y="30"/>
                </a:cubicBezTo>
                <a:cubicBezTo>
                  <a:pt x="76" y="30"/>
                  <a:pt x="77" y="30"/>
                  <a:pt x="78" y="30"/>
                </a:cubicBezTo>
                <a:cubicBezTo>
                  <a:pt x="79" y="30"/>
                  <a:pt x="80" y="30"/>
                  <a:pt x="80" y="30"/>
                </a:cubicBezTo>
                <a:cubicBezTo>
                  <a:pt x="81" y="29"/>
                  <a:pt x="82" y="29"/>
                  <a:pt x="82" y="28"/>
                </a:cubicBezTo>
                <a:cubicBezTo>
                  <a:pt x="83" y="28"/>
                  <a:pt x="83" y="27"/>
                  <a:pt x="84" y="26"/>
                </a:cubicBezTo>
                <a:cubicBezTo>
                  <a:pt x="84" y="26"/>
                  <a:pt x="84" y="25"/>
                  <a:pt x="84" y="24"/>
                </a:cubicBezTo>
                <a:cubicBezTo>
                  <a:pt x="84" y="23"/>
                  <a:pt x="84" y="22"/>
                  <a:pt x="84" y="22"/>
                </a:cubicBezTo>
                <a:cubicBezTo>
                  <a:pt x="83" y="21"/>
                  <a:pt x="83" y="20"/>
                  <a:pt x="82" y="20"/>
                </a:cubicBezTo>
                <a:cubicBezTo>
                  <a:pt x="82" y="19"/>
                  <a:pt x="81" y="19"/>
                  <a:pt x="80" y="18"/>
                </a:cubicBezTo>
                <a:cubicBezTo>
                  <a:pt x="80" y="18"/>
                  <a:pt x="79" y="18"/>
                  <a:pt x="78" y="18"/>
                </a:cubicBezTo>
                <a:cubicBezTo>
                  <a:pt x="77" y="18"/>
                  <a:pt x="76" y="18"/>
                  <a:pt x="76" y="18"/>
                </a:cubicBezTo>
                <a:cubicBezTo>
                  <a:pt x="75" y="19"/>
                  <a:pt x="74" y="19"/>
                  <a:pt x="74" y="20"/>
                </a:cubicBezTo>
                <a:cubicBezTo>
                  <a:pt x="73" y="20"/>
                  <a:pt x="73" y="21"/>
                  <a:pt x="72" y="22"/>
                </a:cubicBezTo>
                <a:cubicBezTo>
                  <a:pt x="72" y="22"/>
                  <a:pt x="72" y="23"/>
                  <a:pt x="72" y="24"/>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a:solidFill>
                <a:srgbClr val="353535"/>
              </a:solidFill>
              <a:latin typeface="Meiryo UI" panose="020B0604030504040204" pitchFamily="34" charset="-128"/>
              <a:ea typeface="Meiryo UI" panose="020B0604030504040204" pitchFamily="34" charset="-128"/>
            </a:endParaRPr>
          </a:p>
        </p:txBody>
      </p:sp>
      <p:sp>
        <p:nvSpPr>
          <p:cNvPr id="29" name="Freeform 304">
            <a:extLst>
              <a:ext uri="{FF2B5EF4-FFF2-40B4-BE49-F238E27FC236}">
                <a16:creationId xmlns:a16="http://schemas.microsoft.com/office/drawing/2014/main" id="{AEC64569-9B33-41FD-A8FF-F1B2986F23EB}"/>
              </a:ext>
            </a:extLst>
          </p:cNvPr>
          <p:cNvSpPr>
            <a:spLocks noEditPoints="1"/>
          </p:cNvSpPr>
          <p:nvPr/>
        </p:nvSpPr>
        <p:spPr bwMode="auto">
          <a:xfrm>
            <a:off x="6479507" y="5579824"/>
            <a:ext cx="360312" cy="225393"/>
          </a:xfrm>
          <a:custGeom>
            <a:avLst/>
            <a:gdLst>
              <a:gd name="T0" fmla="*/ 0 w 227"/>
              <a:gd name="T1" fmla="*/ 14 h 142"/>
              <a:gd name="T2" fmla="*/ 0 w 227"/>
              <a:gd name="T3" fmla="*/ 0 h 142"/>
              <a:gd name="T4" fmla="*/ 14 w 227"/>
              <a:gd name="T5" fmla="*/ 0 h 142"/>
              <a:gd name="T6" fmla="*/ 14 w 227"/>
              <a:gd name="T7" fmla="*/ 14 h 142"/>
              <a:gd name="T8" fmla="*/ 0 w 227"/>
              <a:gd name="T9" fmla="*/ 14 h 142"/>
              <a:gd name="T10" fmla="*/ 0 w 227"/>
              <a:gd name="T11" fmla="*/ 57 h 142"/>
              <a:gd name="T12" fmla="*/ 0 w 227"/>
              <a:gd name="T13" fmla="*/ 42 h 142"/>
              <a:gd name="T14" fmla="*/ 14 w 227"/>
              <a:gd name="T15" fmla="*/ 42 h 142"/>
              <a:gd name="T16" fmla="*/ 14 w 227"/>
              <a:gd name="T17" fmla="*/ 57 h 142"/>
              <a:gd name="T18" fmla="*/ 0 w 227"/>
              <a:gd name="T19" fmla="*/ 57 h 142"/>
              <a:gd name="T20" fmla="*/ 0 w 227"/>
              <a:gd name="T21" fmla="*/ 99 h 142"/>
              <a:gd name="T22" fmla="*/ 0 w 227"/>
              <a:gd name="T23" fmla="*/ 85 h 142"/>
              <a:gd name="T24" fmla="*/ 14 w 227"/>
              <a:gd name="T25" fmla="*/ 85 h 142"/>
              <a:gd name="T26" fmla="*/ 14 w 227"/>
              <a:gd name="T27" fmla="*/ 99 h 142"/>
              <a:gd name="T28" fmla="*/ 0 w 227"/>
              <a:gd name="T29" fmla="*/ 99 h 142"/>
              <a:gd name="T30" fmla="*/ 0 w 227"/>
              <a:gd name="T31" fmla="*/ 142 h 142"/>
              <a:gd name="T32" fmla="*/ 0 w 227"/>
              <a:gd name="T33" fmla="*/ 128 h 142"/>
              <a:gd name="T34" fmla="*/ 14 w 227"/>
              <a:gd name="T35" fmla="*/ 128 h 142"/>
              <a:gd name="T36" fmla="*/ 14 w 227"/>
              <a:gd name="T37" fmla="*/ 142 h 142"/>
              <a:gd name="T38" fmla="*/ 0 w 227"/>
              <a:gd name="T39" fmla="*/ 142 h 142"/>
              <a:gd name="T40" fmla="*/ 42 w 227"/>
              <a:gd name="T41" fmla="*/ 0 h 142"/>
              <a:gd name="T42" fmla="*/ 227 w 227"/>
              <a:gd name="T43" fmla="*/ 0 h 142"/>
              <a:gd name="T44" fmla="*/ 227 w 227"/>
              <a:gd name="T45" fmla="*/ 14 h 142"/>
              <a:gd name="T46" fmla="*/ 42 w 227"/>
              <a:gd name="T47" fmla="*/ 14 h 142"/>
              <a:gd name="T48" fmla="*/ 42 w 227"/>
              <a:gd name="T49" fmla="*/ 0 h 142"/>
              <a:gd name="T50" fmla="*/ 42 w 227"/>
              <a:gd name="T51" fmla="*/ 57 h 142"/>
              <a:gd name="T52" fmla="*/ 42 w 227"/>
              <a:gd name="T53" fmla="*/ 42 h 142"/>
              <a:gd name="T54" fmla="*/ 227 w 227"/>
              <a:gd name="T55" fmla="*/ 42 h 142"/>
              <a:gd name="T56" fmla="*/ 227 w 227"/>
              <a:gd name="T57" fmla="*/ 57 h 142"/>
              <a:gd name="T58" fmla="*/ 42 w 227"/>
              <a:gd name="T59" fmla="*/ 57 h 142"/>
              <a:gd name="T60" fmla="*/ 42 w 227"/>
              <a:gd name="T61" fmla="*/ 99 h 142"/>
              <a:gd name="T62" fmla="*/ 42 w 227"/>
              <a:gd name="T63" fmla="*/ 85 h 142"/>
              <a:gd name="T64" fmla="*/ 227 w 227"/>
              <a:gd name="T65" fmla="*/ 85 h 142"/>
              <a:gd name="T66" fmla="*/ 227 w 227"/>
              <a:gd name="T67" fmla="*/ 99 h 142"/>
              <a:gd name="T68" fmla="*/ 42 w 227"/>
              <a:gd name="T69" fmla="*/ 99 h 142"/>
              <a:gd name="T70" fmla="*/ 42 w 227"/>
              <a:gd name="T71" fmla="*/ 142 h 142"/>
              <a:gd name="T72" fmla="*/ 42 w 227"/>
              <a:gd name="T73" fmla="*/ 128 h 142"/>
              <a:gd name="T74" fmla="*/ 227 w 227"/>
              <a:gd name="T75" fmla="*/ 128 h 142"/>
              <a:gd name="T76" fmla="*/ 227 w 227"/>
              <a:gd name="T77" fmla="*/ 142 h 142"/>
              <a:gd name="T78" fmla="*/ 42 w 227"/>
              <a:gd name="T79"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7" h="142">
                <a:moveTo>
                  <a:pt x="0" y="14"/>
                </a:moveTo>
                <a:lnTo>
                  <a:pt x="0" y="0"/>
                </a:lnTo>
                <a:lnTo>
                  <a:pt x="14" y="0"/>
                </a:lnTo>
                <a:lnTo>
                  <a:pt x="14" y="14"/>
                </a:lnTo>
                <a:lnTo>
                  <a:pt x="0" y="14"/>
                </a:lnTo>
                <a:close/>
                <a:moveTo>
                  <a:pt x="0" y="57"/>
                </a:moveTo>
                <a:lnTo>
                  <a:pt x="0" y="42"/>
                </a:lnTo>
                <a:lnTo>
                  <a:pt x="14" y="42"/>
                </a:lnTo>
                <a:lnTo>
                  <a:pt x="14" y="57"/>
                </a:lnTo>
                <a:lnTo>
                  <a:pt x="0" y="57"/>
                </a:lnTo>
                <a:close/>
                <a:moveTo>
                  <a:pt x="0" y="99"/>
                </a:moveTo>
                <a:lnTo>
                  <a:pt x="0" y="85"/>
                </a:lnTo>
                <a:lnTo>
                  <a:pt x="14" y="85"/>
                </a:lnTo>
                <a:lnTo>
                  <a:pt x="14" y="99"/>
                </a:lnTo>
                <a:lnTo>
                  <a:pt x="0" y="99"/>
                </a:lnTo>
                <a:close/>
                <a:moveTo>
                  <a:pt x="0" y="142"/>
                </a:moveTo>
                <a:lnTo>
                  <a:pt x="0" y="128"/>
                </a:lnTo>
                <a:lnTo>
                  <a:pt x="14" y="128"/>
                </a:lnTo>
                <a:lnTo>
                  <a:pt x="14" y="142"/>
                </a:lnTo>
                <a:lnTo>
                  <a:pt x="0" y="142"/>
                </a:lnTo>
                <a:close/>
                <a:moveTo>
                  <a:pt x="42" y="0"/>
                </a:moveTo>
                <a:lnTo>
                  <a:pt x="227" y="0"/>
                </a:lnTo>
                <a:lnTo>
                  <a:pt x="227" y="14"/>
                </a:lnTo>
                <a:lnTo>
                  <a:pt x="42" y="14"/>
                </a:lnTo>
                <a:lnTo>
                  <a:pt x="42" y="0"/>
                </a:lnTo>
                <a:close/>
                <a:moveTo>
                  <a:pt x="42" y="57"/>
                </a:moveTo>
                <a:lnTo>
                  <a:pt x="42" y="42"/>
                </a:lnTo>
                <a:lnTo>
                  <a:pt x="227" y="42"/>
                </a:lnTo>
                <a:lnTo>
                  <a:pt x="227" y="57"/>
                </a:lnTo>
                <a:lnTo>
                  <a:pt x="42" y="57"/>
                </a:lnTo>
                <a:close/>
                <a:moveTo>
                  <a:pt x="42" y="99"/>
                </a:moveTo>
                <a:lnTo>
                  <a:pt x="42" y="85"/>
                </a:lnTo>
                <a:lnTo>
                  <a:pt x="227" y="85"/>
                </a:lnTo>
                <a:lnTo>
                  <a:pt x="227" y="99"/>
                </a:lnTo>
                <a:lnTo>
                  <a:pt x="42" y="99"/>
                </a:lnTo>
                <a:close/>
                <a:moveTo>
                  <a:pt x="42" y="142"/>
                </a:moveTo>
                <a:lnTo>
                  <a:pt x="42" y="128"/>
                </a:lnTo>
                <a:lnTo>
                  <a:pt x="227" y="128"/>
                </a:lnTo>
                <a:lnTo>
                  <a:pt x="227" y="142"/>
                </a:lnTo>
                <a:lnTo>
                  <a:pt x="42" y="142"/>
                </a:ln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a:solidFill>
                <a:srgbClr val="353535"/>
              </a:solidFill>
              <a:latin typeface="Meiryo UI" panose="020B0604030504040204" pitchFamily="34" charset="-128"/>
              <a:ea typeface="Meiryo UI" panose="020B0604030504040204" pitchFamily="34" charset="-128"/>
            </a:endParaRPr>
          </a:p>
        </p:txBody>
      </p:sp>
      <p:pic>
        <p:nvPicPr>
          <p:cNvPr id="9" name="Picture 4" descr="image00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7917725" y="4527368"/>
            <a:ext cx="6575202" cy="210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E724E178-D18A-41C9-B058-F47E4A4F2076}"/>
              </a:ext>
            </a:extLst>
          </p:cNvPr>
          <p:cNvSpPr txBox="1"/>
          <p:nvPr/>
        </p:nvSpPr>
        <p:spPr>
          <a:xfrm>
            <a:off x="282780" y="1959245"/>
            <a:ext cx="7450387" cy="3191997"/>
          </a:xfrm>
          <a:prstGeom prst="rect">
            <a:avLst/>
          </a:prstGeom>
          <a:noFill/>
        </p:spPr>
        <p:txBody>
          <a:bodyPr wrap="square" lIns="182854" tIns="146284" rIns="182854" bIns="146284" rtlCol="0">
            <a:spAutoFit/>
          </a:bodyPr>
          <a:lstStyle/>
          <a:p>
            <a:pPr marL="342834" indent="-342834" defTabSz="914225">
              <a:lnSpc>
                <a:spcPct val="90000"/>
              </a:lnSpc>
              <a:spcAft>
                <a:spcPts val="600"/>
              </a:spcAft>
              <a:buFont typeface="Arial" panose="020B0604020202020204" pitchFamily="34" charset="0"/>
              <a:buChar char="•"/>
              <a:defRPr/>
            </a:pPr>
            <a:r>
              <a:rPr lang="en-US" sz="1961" dirty="0">
                <a:gradFill>
                  <a:gsLst>
                    <a:gs pos="2917">
                      <a:srgbClr val="353535"/>
                    </a:gs>
                    <a:gs pos="30000">
                      <a:srgbClr val="353535"/>
                    </a:gs>
                  </a:gsLst>
                  <a:lin ang="5400000" scaled="0"/>
                </a:gradFill>
                <a:latin typeface="Meiryo UI" panose="020B0604030504040204" pitchFamily="34" charset="-128"/>
                <a:ea typeface="Meiryo UI" panose="020B0604030504040204" pitchFamily="34" charset="-128"/>
              </a:rPr>
              <a:t>​</a:t>
            </a:r>
            <a:r>
              <a:rPr lang="en-US" altLang="ja-JP" sz="1961" dirty="0">
                <a:gradFill>
                  <a:gsLst>
                    <a:gs pos="2917">
                      <a:srgbClr val="353535"/>
                    </a:gs>
                    <a:gs pos="30000">
                      <a:srgbClr val="353535"/>
                    </a:gs>
                  </a:gsLst>
                  <a:lin ang="5400000" scaled="0"/>
                </a:gradFill>
                <a:latin typeface="Meiryo UI" panose="020B0604030504040204" pitchFamily="34" charset="-128"/>
                <a:ea typeface="Meiryo UI" panose="020B0604030504040204" pitchFamily="34" charset="-128"/>
              </a:rPr>
              <a:t>Office</a:t>
            </a:r>
            <a:r>
              <a:rPr lang="ja-JP" altLang="en-US" sz="1961" dirty="0">
                <a:gradFill>
                  <a:gsLst>
                    <a:gs pos="2917">
                      <a:srgbClr val="353535"/>
                    </a:gs>
                    <a:gs pos="30000">
                      <a:srgbClr val="353535"/>
                    </a:gs>
                  </a:gsLst>
                  <a:lin ang="5400000" scaled="0"/>
                </a:gradFill>
                <a:latin typeface="Meiryo UI" panose="020B0604030504040204" pitchFamily="34" charset="-128"/>
                <a:ea typeface="Meiryo UI" panose="020B0604030504040204" pitchFamily="34" charset="-128"/>
              </a:rPr>
              <a:t> </a:t>
            </a:r>
            <a:r>
              <a:rPr lang="en-US" altLang="ja-JP" sz="1961" dirty="0">
                <a:gradFill>
                  <a:gsLst>
                    <a:gs pos="2917">
                      <a:srgbClr val="353535"/>
                    </a:gs>
                    <a:gs pos="30000">
                      <a:srgbClr val="353535"/>
                    </a:gs>
                  </a:gsLst>
                  <a:lin ang="5400000" scaled="0"/>
                </a:gradFill>
                <a:latin typeface="Meiryo UI" panose="020B0604030504040204" pitchFamily="34" charset="-128"/>
                <a:ea typeface="Meiryo UI" panose="020B0604030504040204" pitchFamily="34" charset="-128"/>
              </a:rPr>
              <a:t>365 </a:t>
            </a:r>
            <a:r>
              <a:rPr lang="ja-JP" altLang="en-US" sz="1961" dirty="0">
                <a:gradFill>
                  <a:gsLst>
                    <a:gs pos="2917">
                      <a:srgbClr val="353535"/>
                    </a:gs>
                    <a:gs pos="30000">
                      <a:srgbClr val="353535"/>
                    </a:gs>
                  </a:gsLst>
                  <a:lin ang="5400000" scaled="0"/>
                </a:gradFill>
                <a:latin typeface="Meiryo UI" panose="020B0604030504040204" pitchFamily="34" charset="-128"/>
                <a:ea typeface="Meiryo UI" panose="020B0604030504040204" pitchFamily="34" charset="-128"/>
              </a:rPr>
              <a:t>グループメンバー、セキュリティグループ</a:t>
            </a:r>
            <a:br>
              <a:rPr lang="en-US" altLang="ja-JP" sz="1961" dirty="0">
                <a:gradFill>
                  <a:gsLst>
                    <a:gs pos="2917">
                      <a:srgbClr val="353535"/>
                    </a:gs>
                    <a:gs pos="30000">
                      <a:srgbClr val="353535"/>
                    </a:gs>
                  </a:gsLst>
                  <a:lin ang="5400000" scaled="0"/>
                </a:gradFill>
                <a:latin typeface="Meiryo UI" panose="020B0604030504040204" pitchFamily="34" charset="-128"/>
                <a:ea typeface="Meiryo UI" panose="020B0604030504040204" pitchFamily="34" charset="-128"/>
              </a:rPr>
            </a:br>
            <a:r>
              <a:rPr lang="ja-JP" altLang="en-US" sz="1961" dirty="0">
                <a:gradFill>
                  <a:gsLst>
                    <a:gs pos="2917">
                      <a:srgbClr val="353535"/>
                    </a:gs>
                    <a:gs pos="30000">
                      <a:srgbClr val="353535"/>
                    </a:gs>
                  </a:gsLst>
                  <a:lin ang="5400000" scaled="0"/>
                </a:gradFill>
                <a:latin typeface="Meiryo UI" panose="020B0604030504040204" pitchFamily="34" charset="-128"/>
                <a:ea typeface="Meiryo UI" panose="020B0604030504040204" pitchFamily="34" charset="-128"/>
              </a:rPr>
              <a:t>メンバー、およびアプリケーションに割り当てられた</a:t>
            </a:r>
            <a:br>
              <a:rPr lang="en-US" altLang="ja-JP" sz="1961" dirty="0">
                <a:gradFill>
                  <a:gsLst>
                    <a:gs pos="2917">
                      <a:srgbClr val="353535"/>
                    </a:gs>
                    <a:gs pos="30000">
                      <a:srgbClr val="353535"/>
                    </a:gs>
                  </a:gsLst>
                  <a:lin ang="5400000" scaled="0"/>
                </a:gradFill>
                <a:latin typeface="Meiryo UI" panose="020B0604030504040204" pitchFamily="34" charset="-128"/>
                <a:ea typeface="Meiryo UI" panose="020B0604030504040204" pitchFamily="34" charset="-128"/>
              </a:rPr>
            </a:br>
            <a:r>
              <a:rPr lang="ja-JP" altLang="en-US" sz="1961" dirty="0">
                <a:gradFill>
                  <a:gsLst>
                    <a:gs pos="2917">
                      <a:srgbClr val="353535"/>
                    </a:gs>
                    <a:gs pos="30000">
                      <a:srgbClr val="353535"/>
                    </a:gs>
                  </a:gsLst>
                  <a:lin ang="5400000" scaled="0"/>
                </a:gradFill>
                <a:latin typeface="Meiryo UI" panose="020B0604030504040204" pitchFamily="34" charset="-128"/>
                <a:ea typeface="Meiryo UI" panose="020B0604030504040204" pitchFamily="34" charset="-128"/>
              </a:rPr>
              <a:t>ユーザーをレビュー</a:t>
            </a:r>
          </a:p>
          <a:p>
            <a:pPr marL="342834" indent="-342834" defTabSz="914225">
              <a:lnSpc>
                <a:spcPct val="90000"/>
              </a:lnSpc>
              <a:spcAft>
                <a:spcPts val="600"/>
              </a:spcAft>
              <a:buFont typeface="Arial" panose="020B0604020202020204" pitchFamily="34" charset="0"/>
              <a:buChar char="•"/>
              <a:defRPr/>
            </a:pPr>
            <a:endParaRPr lang="ja-JP" altLang="en-US" sz="1961" dirty="0">
              <a:gradFill>
                <a:gsLst>
                  <a:gs pos="2917">
                    <a:srgbClr val="353535"/>
                  </a:gs>
                  <a:gs pos="30000">
                    <a:srgbClr val="353535"/>
                  </a:gs>
                </a:gsLst>
                <a:lin ang="5400000" scaled="0"/>
              </a:gradFill>
              <a:latin typeface="Meiryo UI" panose="020B0604030504040204" pitchFamily="34" charset="-128"/>
              <a:ea typeface="Meiryo UI" panose="020B0604030504040204" pitchFamily="34" charset="-128"/>
            </a:endParaRPr>
          </a:p>
          <a:p>
            <a:pPr marL="342834" indent="-342834" defTabSz="914225">
              <a:lnSpc>
                <a:spcPct val="90000"/>
              </a:lnSpc>
              <a:spcAft>
                <a:spcPts val="600"/>
              </a:spcAft>
              <a:buFont typeface="Arial" panose="020B0604020202020204" pitchFamily="34" charset="0"/>
              <a:buChar char="•"/>
              <a:defRPr/>
            </a:pPr>
            <a:r>
              <a:rPr lang="ja-JP" altLang="en-US" sz="1961" dirty="0">
                <a:gradFill>
                  <a:gsLst>
                    <a:gs pos="2917">
                      <a:srgbClr val="353535"/>
                    </a:gs>
                    <a:gs pos="30000">
                      <a:srgbClr val="353535"/>
                    </a:gs>
                  </a:gsLst>
                  <a:lin ang="5400000" scaled="0"/>
                </a:gradFill>
                <a:latin typeface="Meiryo UI" panose="020B0604030504040204" pitchFamily="34" charset="-128"/>
                <a:ea typeface="Meiryo UI" panose="020B0604030504040204" pitchFamily="34" charset="-128"/>
              </a:rPr>
              <a:t>外部招待ユーザーのフィルタも可能</a:t>
            </a:r>
          </a:p>
          <a:p>
            <a:pPr marL="342834" indent="-342834" defTabSz="914225">
              <a:lnSpc>
                <a:spcPct val="90000"/>
              </a:lnSpc>
              <a:spcAft>
                <a:spcPts val="600"/>
              </a:spcAft>
              <a:buFont typeface="Arial" panose="020B0604020202020204" pitchFamily="34" charset="0"/>
              <a:buChar char="•"/>
              <a:defRPr/>
            </a:pPr>
            <a:endParaRPr lang="ja-JP" altLang="en-US" sz="1961" dirty="0">
              <a:gradFill>
                <a:gsLst>
                  <a:gs pos="2917">
                    <a:srgbClr val="353535"/>
                  </a:gs>
                  <a:gs pos="30000">
                    <a:srgbClr val="353535"/>
                  </a:gs>
                </a:gsLst>
                <a:lin ang="5400000" scaled="0"/>
              </a:gradFill>
              <a:latin typeface="Meiryo UI" panose="020B0604030504040204" pitchFamily="34" charset="-128"/>
              <a:ea typeface="Meiryo UI" panose="020B0604030504040204" pitchFamily="34" charset="-128"/>
            </a:endParaRPr>
          </a:p>
          <a:p>
            <a:pPr marL="342834" indent="-342834" defTabSz="914225">
              <a:lnSpc>
                <a:spcPct val="90000"/>
              </a:lnSpc>
              <a:spcAft>
                <a:spcPts val="600"/>
              </a:spcAft>
              <a:buFont typeface="Arial" panose="020B0604020202020204" pitchFamily="34" charset="0"/>
              <a:buChar char="•"/>
              <a:defRPr/>
            </a:pPr>
            <a:r>
              <a:rPr lang="ja-JP" altLang="en-US" sz="1961" dirty="0">
                <a:gradFill>
                  <a:gsLst>
                    <a:gs pos="2917">
                      <a:srgbClr val="353535"/>
                    </a:gs>
                    <a:gs pos="30000">
                      <a:srgbClr val="353535"/>
                    </a:gs>
                  </a:gsLst>
                  <a:lin ang="5400000" scaled="0"/>
                </a:gradFill>
                <a:latin typeface="Meiryo UI" panose="020B0604030504040204" pitchFamily="34" charset="-128"/>
                <a:ea typeface="Meiryo UI" panose="020B0604030504040204" pitchFamily="34" charset="-128"/>
              </a:rPr>
              <a:t>レビュー担当者を選択</a:t>
            </a:r>
          </a:p>
          <a:p>
            <a:pPr marL="800018" lvl="1" indent="-342834" defTabSz="914225">
              <a:lnSpc>
                <a:spcPct val="90000"/>
              </a:lnSpc>
              <a:spcAft>
                <a:spcPts val="600"/>
              </a:spcAft>
              <a:buFont typeface="Arial" panose="020B0604020202020204" pitchFamily="34" charset="0"/>
              <a:buChar char="•"/>
              <a:defRPr/>
            </a:pPr>
            <a:r>
              <a:rPr lang="ja-JP" altLang="en-US" sz="1961" dirty="0">
                <a:gradFill>
                  <a:gsLst>
                    <a:gs pos="2917">
                      <a:srgbClr val="353535"/>
                    </a:gs>
                    <a:gs pos="30000">
                      <a:srgbClr val="353535"/>
                    </a:gs>
                  </a:gsLst>
                  <a:lin ang="5400000" scaled="0"/>
                </a:gradFill>
                <a:latin typeface="Meiryo UI" panose="020B0604030504040204" pitchFamily="34" charset="-128"/>
                <a:ea typeface="Meiryo UI" panose="020B0604030504040204" pitchFamily="34" charset="-128"/>
              </a:rPr>
              <a:t>グループオーナー</a:t>
            </a:r>
          </a:p>
          <a:p>
            <a:pPr marL="800018" lvl="1" indent="-342834" defTabSz="914225">
              <a:lnSpc>
                <a:spcPct val="90000"/>
              </a:lnSpc>
              <a:spcAft>
                <a:spcPts val="600"/>
              </a:spcAft>
              <a:buFont typeface="Arial" panose="020B0604020202020204" pitchFamily="34" charset="0"/>
              <a:buChar char="•"/>
              <a:defRPr/>
            </a:pPr>
            <a:r>
              <a:rPr lang="ja-JP" altLang="en-US" sz="1961" dirty="0">
                <a:gradFill>
                  <a:gsLst>
                    <a:gs pos="2917">
                      <a:srgbClr val="353535"/>
                    </a:gs>
                    <a:gs pos="30000">
                      <a:srgbClr val="353535"/>
                    </a:gs>
                  </a:gsLst>
                  <a:lin ang="5400000" scaled="0"/>
                </a:gradFill>
                <a:latin typeface="Meiryo UI" panose="020B0604030504040204" pitchFamily="34" charset="-128"/>
                <a:ea typeface="Meiryo UI" panose="020B0604030504040204" pitchFamily="34" charset="-128"/>
              </a:rPr>
              <a:t>メンバーは自分自身で状態を確認</a:t>
            </a:r>
          </a:p>
        </p:txBody>
      </p:sp>
      <p:sp>
        <p:nvSpPr>
          <p:cNvPr id="4" name="正方形/長方形 3">
            <a:extLst>
              <a:ext uri="{FF2B5EF4-FFF2-40B4-BE49-F238E27FC236}">
                <a16:creationId xmlns:a16="http://schemas.microsoft.com/office/drawing/2014/main" id="{2985922A-740A-4EFD-876B-A9471D6E62C5}"/>
              </a:ext>
            </a:extLst>
          </p:cNvPr>
          <p:cNvSpPr/>
          <p:nvPr/>
        </p:nvSpPr>
        <p:spPr bwMode="auto">
          <a:xfrm>
            <a:off x="335873" y="3098946"/>
            <a:ext cx="4941473" cy="7059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sz="1765">
              <a:latin typeface="Meiryo UI" panose="020B0604030504040204" pitchFamily="34" charset="-128"/>
              <a:ea typeface="Meiryo UI" panose="020B0604030504040204" pitchFamily="34" charset="-128"/>
            </a:endParaRPr>
          </a:p>
        </p:txBody>
      </p:sp>
      <p:sp>
        <p:nvSpPr>
          <p:cNvPr id="12" name="テキスト ボックス 11">
            <a:extLst>
              <a:ext uri="{FF2B5EF4-FFF2-40B4-BE49-F238E27FC236}">
                <a16:creationId xmlns:a16="http://schemas.microsoft.com/office/drawing/2014/main" id="{2D67A017-DC94-41B0-BED9-C063A1487D18}"/>
              </a:ext>
            </a:extLst>
          </p:cNvPr>
          <p:cNvSpPr txBox="1"/>
          <p:nvPr/>
        </p:nvSpPr>
        <p:spPr>
          <a:xfrm>
            <a:off x="5289751" y="3048220"/>
            <a:ext cx="2845363" cy="859920"/>
          </a:xfrm>
          <a:prstGeom prst="rect">
            <a:avLst/>
          </a:prstGeom>
          <a:noFill/>
        </p:spPr>
        <p:txBody>
          <a:bodyPr wrap="square" lIns="179285" tIns="143428" rIns="179285" bIns="143428" rtlCol="0">
            <a:spAutoFit/>
          </a:bodyPr>
          <a:lstStyle/>
          <a:p>
            <a:pPr>
              <a:lnSpc>
                <a:spcPct val="90000"/>
              </a:lnSpc>
              <a:spcAft>
                <a:spcPts val="588"/>
              </a:spcAft>
            </a:pPr>
            <a:r>
              <a:rPr kumimoji="1" lang="ja-JP" altLang="en-US" sz="1372" dirty="0">
                <a:solidFill>
                  <a:srgbClr val="FF0000"/>
                </a:solidFill>
                <a:latin typeface="Meiryo UI" panose="020B0604030504040204" pitchFamily="34" charset="-128"/>
                <a:ea typeface="Meiryo UI" panose="020B0604030504040204" pitchFamily="34" charset="-128"/>
              </a:rPr>
              <a:t>社外ユーザーに対して必要以上</a:t>
            </a:r>
            <a:br>
              <a:rPr kumimoji="1" lang="en-US" altLang="ja-JP" sz="1372" dirty="0">
                <a:solidFill>
                  <a:srgbClr val="FF0000"/>
                </a:solidFill>
                <a:latin typeface="Meiryo UI" panose="020B0604030504040204" pitchFamily="34" charset="-128"/>
                <a:ea typeface="Meiryo UI" panose="020B0604030504040204" pitchFamily="34" charset="-128"/>
              </a:rPr>
            </a:br>
            <a:r>
              <a:rPr kumimoji="1" lang="ja-JP" altLang="en-US" sz="1372" dirty="0">
                <a:solidFill>
                  <a:srgbClr val="FF0000"/>
                </a:solidFill>
                <a:latin typeface="Meiryo UI" panose="020B0604030504040204" pitchFamily="34" charset="-128"/>
                <a:ea typeface="Meiryo UI" panose="020B0604030504040204" pitchFamily="34" charset="-128"/>
              </a:rPr>
              <a:t>にアクセス権を与えてないか</a:t>
            </a:r>
            <a:br>
              <a:rPr kumimoji="1" lang="en-US" altLang="ja-JP" sz="1372" dirty="0">
                <a:solidFill>
                  <a:srgbClr val="FF0000"/>
                </a:solidFill>
                <a:latin typeface="Meiryo UI" panose="020B0604030504040204" pitchFamily="34" charset="-128"/>
                <a:ea typeface="Meiryo UI" panose="020B0604030504040204" pitchFamily="34" charset="-128"/>
              </a:rPr>
            </a:br>
            <a:r>
              <a:rPr kumimoji="1" lang="ja-JP" altLang="en-US" sz="1372" dirty="0">
                <a:solidFill>
                  <a:srgbClr val="FF0000"/>
                </a:solidFill>
                <a:latin typeface="Meiryo UI" panose="020B0604030504040204" pitchFamily="34" charset="-128"/>
                <a:ea typeface="Meiryo UI" panose="020B0604030504040204" pitchFamily="34" charset="-128"/>
              </a:rPr>
              <a:t>確認可能</a:t>
            </a:r>
          </a:p>
        </p:txBody>
      </p:sp>
    </p:spTree>
    <p:extLst>
      <p:ext uri="{BB962C8B-B14F-4D97-AF65-F5344CB8AC3E}">
        <p14:creationId xmlns:p14="http://schemas.microsoft.com/office/powerpoint/2010/main" val="26313327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15" grpId="0"/>
      <p:bldP spid="22" grpId="0"/>
      <p:bldP spid="4" grpId="0" animBg="1"/>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C1666A-2A17-4AF1-B6E9-28853796F337}"/>
              </a:ext>
            </a:extLst>
          </p:cNvPr>
          <p:cNvSpPr>
            <a:spLocks noGrp="1"/>
          </p:cNvSpPr>
          <p:nvPr>
            <p:ph type="body" sz="quarter" idx="10"/>
          </p:nvPr>
        </p:nvSpPr>
        <p:spPr>
          <a:xfrm>
            <a:off x="269238" y="1189177"/>
            <a:ext cx="11653522" cy="727700"/>
          </a:xfrm>
        </p:spPr>
        <p:txBody>
          <a:bodyPr/>
          <a:lstStyle/>
          <a:p>
            <a:pPr marL="0" indent="0">
              <a:buNone/>
            </a:pPr>
            <a:r>
              <a:rPr lang="ja-JP" altLang="en-US" dirty="0"/>
              <a:t>フェデレーション</a:t>
            </a:r>
            <a:endParaRPr lang="en-US" altLang="ja-JP" dirty="0"/>
          </a:p>
        </p:txBody>
      </p:sp>
      <p:sp>
        <p:nvSpPr>
          <p:cNvPr id="3" name="Text Placeholder 2">
            <a:extLst>
              <a:ext uri="{FF2B5EF4-FFF2-40B4-BE49-F238E27FC236}">
                <a16:creationId xmlns:a16="http://schemas.microsoft.com/office/drawing/2014/main" id="{06878864-869A-4293-922B-3850C5D7ECED}"/>
              </a:ext>
            </a:extLst>
          </p:cNvPr>
          <p:cNvSpPr>
            <a:spLocks noGrp="1"/>
          </p:cNvSpPr>
          <p:nvPr>
            <p:ph type="body" sz="quarter" idx="11"/>
          </p:nvPr>
        </p:nvSpPr>
        <p:spPr/>
        <p:txBody>
          <a:bodyPr/>
          <a:lstStyle/>
          <a:p>
            <a:r>
              <a:rPr lang="ja-JP" altLang="en-US" dirty="0"/>
              <a:t>これまでのアプローチ その</a:t>
            </a:r>
            <a:r>
              <a:rPr lang="en-US" altLang="ja-JP" dirty="0"/>
              <a:t>1</a:t>
            </a:r>
            <a:endParaRPr lang="en-US" dirty="0"/>
          </a:p>
        </p:txBody>
      </p:sp>
      <p:grpSp>
        <p:nvGrpSpPr>
          <p:cNvPr id="10" name="Group 9">
            <a:extLst>
              <a:ext uri="{FF2B5EF4-FFF2-40B4-BE49-F238E27FC236}">
                <a16:creationId xmlns:a16="http://schemas.microsoft.com/office/drawing/2014/main" id="{AB87CC9E-01C4-4BFE-94F1-76D947FF8307}"/>
              </a:ext>
            </a:extLst>
          </p:cNvPr>
          <p:cNvGrpSpPr/>
          <p:nvPr/>
        </p:nvGrpSpPr>
        <p:grpSpPr>
          <a:xfrm>
            <a:off x="2362200" y="2161174"/>
            <a:ext cx="7620000" cy="4160521"/>
            <a:chOff x="2362200" y="2161174"/>
            <a:chExt cx="7620000" cy="4160521"/>
          </a:xfrm>
        </p:grpSpPr>
        <p:grpSp>
          <p:nvGrpSpPr>
            <p:cNvPr id="6" name="Group 5">
              <a:extLst>
                <a:ext uri="{FF2B5EF4-FFF2-40B4-BE49-F238E27FC236}">
                  <a16:creationId xmlns:a16="http://schemas.microsoft.com/office/drawing/2014/main" id="{35065168-374E-47EE-BEB1-AC79259400C5}"/>
                </a:ext>
              </a:extLst>
            </p:cNvPr>
            <p:cNvGrpSpPr/>
            <p:nvPr/>
          </p:nvGrpSpPr>
          <p:grpSpPr>
            <a:xfrm>
              <a:off x="2362200" y="2161174"/>
              <a:ext cx="7620000" cy="4160521"/>
              <a:chOff x="2895600" y="2590800"/>
              <a:chExt cx="6191250" cy="3380423"/>
            </a:xfrm>
          </p:grpSpPr>
          <p:pic>
            <p:nvPicPr>
              <p:cNvPr id="1026" name="Picture 2" descr="ãã§ãã¬ã¼ã·ã§ã³ã®ä¿¡é ¼">
                <a:extLst>
                  <a:ext uri="{FF2B5EF4-FFF2-40B4-BE49-F238E27FC236}">
                    <a16:creationId xmlns:a16="http://schemas.microsoft.com/office/drawing/2014/main" id="{A8A8383D-DB4C-4EFF-8CA9-4E0A08AC4B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2590800"/>
                <a:ext cx="6191250" cy="338042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DE2BD3A-D0EB-403D-99AF-5B4E9F66EE62}"/>
                  </a:ext>
                </a:extLst>
              </p:cNvPr>
              <p:cNvSpPr/>
              <p:nvPr/>
            </p:nvSpPr>
            <p:spPr bwMode="auto">
              <a:xfrm>
                <a:off x="3200400" y="2667000"/>
                <a:ext cx="1676400" cy="5753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32293" rtl="0" eaLnBrk="1" fontAlgn="base" latinLnBrk="0" hangingPunct="1">
                  <a:lnSpc>
                    <a:spcPct val="0"/>
                  </a:lnSpc>
                  <a:spcBef>
                    <a:spcPct val="0"/>
                  </a:spcBef>
                  <a:spcAft>
                    <a:spcPct val="0"/>
                  </a:spcAft>
                  <a:buClrTx/>
                  <a:buSzTx/>
                  <a:buFontTx/>
                  <a:buNone/>
                  <a:tabLst/>
                </a:pPr>
                <a:r>
                  <a:rPr lang="ja-JP" altLang="en-US" sz="2000" dirty="0">
                    <a:solidFill>
                      <a:schemeClr val="tx1"/>
                    </a:solidFill>
                    <a:latin typeface="Meiryo UI" panose="020B0604030504040204" pitchFamily="34" charset="-128"/>
                    <a:ea typeface="Meiryo UI" panose="020B0604030504040204" pitchFamily="34" charset="-128"/>
                  </a:rPr>
                  <a:t>自社</a:t>
                </a:r>
                <a:endParaRPr lang="en-US" sz="2000" dirty="0">
                  <a:solidFill>
                    <a:schemeClr val="tx1"/>
                  </a:solidFill>
                  <a:latin typeface="Meiryo UI" panose="020B0604030504040204" pitchFamily="34" charset="-128"/>
                  <a:ea typeface="Meiryo UI" panose="020B0604030504040204" pitchFamily="34" charset="-128"/>
                </a:endParaRPr>
              </a:p>
            </p:txBody>
          </p:sp>
          <p:sp>
            <p:nvSpPr>
              <p:cNvPr id="7" name="Rectangle 6">
                <a:extLst>
                  <a:ext uri="{FF2B5EF4-FFF2-40B4-BE49-F238E27FC236}">
                    <a16:creationId xmlns:a16="http://schemas.microsoft.com/office/drawing/2014/main" id="{CD062192-7EC1-4DB9-811D-7896225C8528}"/>
                  </a:ext>
                </a:extLst>
              </p:cNvPr>
              <p:cNvSpPr/>
              <p:nvPr/>
            </p:nvSpPr>
            <p:spPr bwMode="auto">
              <a:xfrm>
                <a:off x="7086600" y="2667000"/>
                <a:ext cx="1676400" cy="5753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32293" rtl="0" eaLnBrk="1" fontAlgn="base" latinLnBrk="0" hangingPunct="1">
                  <a:lnSpc>
                    <a:spcPct val="0"/>
                  </a:lnSpc>
                  <a:spcBef>
                    <a:spcPct val="0"/>
                  </a:spcBef>
                  <a:spcAft>
                    <a:spcPct val="0"/>
                  </a:spcAft>
                  <a:buClrTx/>
                  <a:buSzTx/>
                  <a:buFontTx/>
                  <a:buNone/>
                  <a:tabLst/>
                </a:pPr>
                <a:r>
                  <a:rPr lang="ja-JP" altLang="en-US" sz="2000" dirty="0">
                    <a:solidFill>
                      <a:schemeClr val="tx1"/>
                    </a:solidFill>
                    <a:latin typeface="Meiryo UI" panose="020B0604030504040204" pitchFamily="34" charset="-128"/>
                    <a:ea typeface="Meiryo UI" panose="020B0604030504040204" pitchFamily="34" charset="-128"/>
                  </a:rPr>
                  <a:t>パートナー企業</a:t>
                </a:r>
                <a:endParaRPr lang="en-US" sz="2000" dirty="0">
                  <a:solidFill>
                    <a:schemeClr val="tx1"/>
                  </a:solidFill>
                  <a:latin typeface="Meiryo UI" panose="020B0604030504040204" pitchFamily="34" charset="-128"/>
                  <a:ea typeface="Meiryo UI" panose="020B0604030504040204" pitchFamily="34" charset="-128"/>
                </a:endParaRPr>
              </a:p>
            </p:txBody>
          </p:sp>
          <p:sp>
            <p:nvSpPr>
              <p:cNvPr id="8" name="Freeform 10">
                <a:extLst>
                  <a:ext uri="{FF2B5EF4-FFF2-40B4-BE49-F238E27FC236}">
                    <a16:creationId xmlns:a16="http://schemas.microsoft.com/office/drawing/2014/main" id="{A3FDE1BC-D1AE-42D1-8855-38AD433DDBF1}"/>
                  </a:ext>
                </a:extLst>
              </p:cNvPr>
              <p:cNvSpPr>
                <a:spLocks/>
              </p:cNvSpPr>
              <p:nvPr/>
            </p:nvSpPr>
            <p:spPr bwMode="auto">
              <a:xfrm>
                <a:off x="7467600" y="3741415"/>
                <a:ext cx="403050" cy="431363"/>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chemeClr val="bg1">
                  <a:lumMod val="50000"/>
                </a:schemeClr>
              </a:solidFill>
              <a:ln>
                <a:noFill/>
              </a:ln>
            </p:spPr>
            <p:txBody>
              <a:bodyPr vert="horz" wrap="square" lIns="93260" tIns="46630" rIns="93260" bIns="46630" numCol="1" anchor="t" anchorCtr="0" compatLnSpc="1">
                <a:prstTxWarp prst="textNoShape">
                  <a:avLst/>
                </a:prstTxWarp>
              </a:bodyPr>
              <a:lstStyle/>
              <a:p>
                <a:endParaRPr lang="en-US" sz="1836">
                  <a:solidFill>
                    <a:srgbClr val="505050"/>
                  </a:solidFill>
                </a:endParaRPr>
              </a:p>
            </p:txBody>
          </p:sp>
        </p:grpSp>
        <p:sp>
          <p:nvSpPr>
            <p:cNvPr id="11" name="Rectangle 10">
              <a:extLst>
                <a:ext uri="{FF2B5EF4-FFF2-40B4-BE49-F238E27FC236}">
                  <a16:creationId xmlns:a16="http://schemas.microsoft.com/office/drawing/2014/main" id="{A039C555-7D39-4236-AAAB-AA0423DCA093}"/>
                </a:ext>
              </a:extLst>
            </p:cNvPr>
            <p:cNvSpPr/>
            <p:nvPr/>
          </p:nvSpPr>
          <p:spPr bwMode="auto">
            <a:xfrm>
              <a:off x="3962400" y="4278858"/>
              <a:ext cx="1143000" cy="4637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32293" rtl="0" eaLnBrk="1" fontAlgn="base" latinLnBrk="0" hangingPunct="1">
                <a:lnSpc>
                  <a:spcPct val="0"/>
                </a:lnSpc>
                <a:spcBef>
                  <a:spcPct val="0"/>
                </a:spcBef>
                <a:spcAft>
                  <a:spcPct val="0"/>
                </a:spcAft>
                <a:buClrTx/>
                <a:buSzTx/>
                <a:buFontTx/>
                <a:buNone/>
                <a:tabLst/>
              </a:pPr>
              <a:endParaRPr lang="en-US" sz="2000" dirty="0">
                <a:solidFill>
                  <a:schemeClr val="tx1"/>
                </a:solidFill>
                <a:latin typeface="Meiryo UI" panose="020B0604030504040204" pitchFamily="34" charset="-128"/>
                <a:ea typeface="Meiryo UI" panose="020B0604030504040204" pitchFamily="34" charset="-128"/>
              </a:endParaRPr>
            </a:p>
          </p:txBody>
        </p:sp>
      </p:grpSp>
      <p:pic>
        <p:nvPicPr>
          <p:cNvPr id="13" name="Picture 12">
            <a:extLst>
              <a:ext uri="{FF2B5EF4-FFF2-40B4-BE49-F238E27FC236}">
                <a16:creationId xmlns:a16="http://schemas.microsoft.com/office/drawing/2014/main" id="{9460C050-68AA-4560-8E7B-7A83285E31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87523" y="3727144"/>
            <a:ext cx="700829" cy="335672"/>
          </a:xfrm>
          <a:prstGeom prst="rect">
            <a:avLst/>
          </a:prstGeom>
        </p:spPr>
      </p:pic>
      <p:sp>
        <p:nvSpPr>
          <p:cNvPr id="12" name="Rectangle 11">
            <a:extLst>
              <a:ext uri="{FF2B5EF4-FFF2-40B4-BE49-F238E27FC236}">
                <a16:creationId xmlns:a16="http://schemas.microsoft.com/office/drawing/2014/main" id="{45D32817-0C88-4DDE-A53C-81A5362FD03E}"/>
              </a:ext>
            </a:extLst>
          </p:cNvPr>
          <p:cNvSpPr/>
          <p:nvPr/>
        </p:nvSpPr>
        <p:spPr bwMode="auto">
          <a:xfrm>
            <a:off x="381000" y="1916877"/>
            <a:ext cx="11430000" cy="4636323"/>
          </a:xfrm>
          <a:prstGeom prst="rect">
            <a:avLst/>
          </a:prstGeom>
          <a:solidFill>
            <a:schemeClr val="bg1">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457200" marR="0" indent="-457200" defTabSz="932293" rtl="0" eaLnBrk="1" fontAlgn="base" latinLnBrk="0" hangingPunct="1">
              <a:lnSpc>
                <a:spcPct val="90000"/>
              </a:lnSpc>
              <a:spcBef>
                <a:spcPct val="0"/>
              </a:spcBef>
              <a:spcAft>
                <a:spcPct val="0"/>
              </a:spcAft>
              <a:buClrTx/>
              <a:buSzTx/>
              <a:buFont typeface="Arial" panose="020B0604020202020204" pitchFamily="34" charset="0"/>
              <a:buChar char="•"/>
              <a:tabLst/>
            </a:pPr>
            <a:r>
              <a:rPr lang="ja-JP" altLang="en-US" sz="3200" dirty="0">
                <a:solidFill>
                  <a:schemeClr val="tx1"/>
                </a:solidFill>
                <a:latin typeface="Meiryo UI" panose="020B0604030504040204" pitchFamily="34" charset="-128"/>
                <a:ea typeface="Meiryo UI" panose="020B0604030504040204" pitchFamily="34" charset="-128"/>
              </a:rPr>
              <a:t>お金がかかる</a:t>
            </a:r>
            <a:endParaRPr lang="en-US" altLang="ja-JP" sz="3200" dirty="0">
              <a:solidFill>
                <a:schemeClr val="tx1"/>
              </a:solidFill>
              <a:latin typeface="Meiryo UI" panose="020B0604030504040204" pitchFamily="34" charset="-128"/>
              <a:ea typeface="Meiryo UI" panose="020B0604030504040204" pitchFamily="34" charset="-128"/>
            </a:endParaRPr>
          </a:p>
          <a:p>
            <a:pPr marL="457200" marR="0" indent="-457200" defTabSz="932293" rtl="0" eaLnBrk="1" fontAlgn="base" latinLnBrk="0" hangingPunct="1">
              <a:lnSpc>
                <a:spcPct val="90000"/>
              </a:lnSpc>
              <a:spcBef>
                <a:spcPct val="0"/>
              </a:spcBef>
              <a:spcAft>
                <a:spcPct val="0"/>
              </a:spcAft>
              <a:buClrTx/>
              <a:buSzTx/>
              <a:buFont typeface="Arial" panose="020B0604020202020204" pitchFamily="34" charset="0"/>
              <a:buChar char="•"/>
              <a:tabLst/>
            </a:pPr>
            <a:r>
              <a:rPr lang="ja-JP" altLang="en-US" sz="3200" dirty="0">
                <a:solidFill>
                  <a:schemeClr val="tx1"/>
                </a:solidFill>
                <a:latin typeface="Meiryo UI" panose="020B0604030504040204" pitchFamily="34" charset="-128"/>
                <a:ea typeface="Meiryo UI" panose="020B0604030504040204" pitchFamily="34" charset="-128"/>
              </a:rPr>
              <a:t>インフラ（</a:t>
            </a:r>
            <a:r>
              <a:rPr lang="en-US" altLang="ja-JP" sz="3200" dirty="0">
                <a:solidFill>
                  <a:schemeClr val="tx1"/>
                </a:solidFill>
                <a:latin typeface="Meiryo UI" panose="020B0604030504040204" pitchFamily="34" charset="-128"/>
                <a:ea typeface="Meiryo UI" panose="020B0604030504040204" pitchFamily="34" charset="-128"/>
              </a:rPr>
              <a:t>ADFS</a:t>
            </a:r>
            <a:r>
              <a:rPr lang="ja-JP" altLang="en-US" sz="3200" dirty="0">
                <a:solidFill>
                  <a:schemeClr val="tx1"/>
                </a:solidFill>
                <a:latin typeface="Meiryo UI" panose="020B0604030504040204" pitchFamily="34" charset="-128"/>
                <a:ea typeface="Meiryo UI" panose="020B0604030504040204" pitchFamily="34" charset="-128"/>
              </a:rPr>
              <a:t>等）のセットアップ</a:t>
            </a:r>
            <a:endParaRPr lang="en-US" altLang="ja-JP" sz="3200" dirty="0">
              <a:solidFill>
                <a:schemeClr val="tx1"/>
              </a:solidFill>
              <a:latin typeface="Meiryo UI" panose="020B0604030504040204" pitchFamily="34" charset="-128"/>
              <a:ea typeface="Meiryo UI" panose="020B0604030504040204" pitchFamily="34" charset="-128"/>
            </a:endParaRPr>
          </a:p>
          <a:p>
            <a:pPr marL="457200" marR="0" indent="-457200" defTabSz="932293" rtl="0" eaLnBrk="1" fontAlgn="base" latinLnBrk="0" hangingPunct="1">
              <a:lnSpc>
                <a:spcPct val="90000"/>
              </a:lnSpc>
              <a:spcBef>
                <a:spcPct val="0"/>
              </a:spcBef>
              <a:spcAft>
                <a:spcPct val="0"/>
              </a:spcAft>
              <a:buClrTx/>
              <a:buSzTx/>
              <a:buFont typeface="Arial" panose="020B0604020202020204" pitchFamily="34" charset="0"/>
              <a:buChar char="•"/>
              <a:tabLst/>
            </a:pPr>
            <a:r>
              <a:rPr lang="ja-JP" altLang="en-US" sz="3200" dirty="0">
                <a:solidFill>
                  <a:schemeClr val="tx1"/>
                </a:solidFill>
                <a:latin typeface="Meiryo UI" panose="020B0604030504040204" pitchFamily="34" charset="-128"/>
                <a:ea typeface="Meiryo UI" panose="020B0604030504040204" pitchFamily="34" charset="-128"/>
              </a:rPr>
              <a:t>大企業間での方法</a:t>
            </a:r>
            <a:endParaRPr lang="en-US" altLang="ja-JP" sz="3200" dirty="0">
              <a:solidFill>
                <a:schemeClr val="tx1"/>
              </a:solidFill>
              <a:latin typeface="Meiryo UI" panose="020B0604030504040204" pitchFamily="34" charset="-128"/>
              <a:ea typeface="Meiryo UI" panose="020B0604030504040204" pitchFamily="34" charset="-128"/>
            </a:endParaRPr>
          </a:p>
          <a:p>
            <a:pPr marL="457200" marR="0" indent="-457200" defTabSz="932293" rtl="0" eaLnBrk="1" fontAlgn="base" latinLnBrk="0" hangingPunct="1">
              <a:lnSpc>
                <a:spcPct val="90000"/>
              </a:lnSpc>
              <a:spcBef>
                <a:spcPct val="0"/>
              </a:spcBef>
              <a:spcAft>
                <a:spcPct val="0"/>
              </a:spcAft>
              <a:buClrTx/>
              <a:buSzTx/>
              <a:buFont typeface="Arial" panose="020B0604020202020204" pitchFamily="34" charset="0"/>
              <a:buChar char="•"/>
              <a:tabLst/>
            </a:pPr>
            <a:r>
              <a:rPr lang="ja-JP" altLang="en-US" sz="3200" dirty="0">
                <a:solidFill>
                  <a:schemeClr val="tx1"/>
                </a:solidFill>
                <a:latin typeface="Meiryo UI" panose="020B0604030504040204" pitchFamily="34" charset="-128"/>
                <a:ea typeface="Meiryo UI" panose="020B0604030504040204" pitchFamily="34" charset="-128"/>
              </a:rPr>
              <a:t>・・・</a:t>
            </a:r>
            <a:endParaRPr lang="en-US" altLang="ja-JP" sz="3200" dirty="0">
              <a:solidFill>
                <a:schemeClr val="tx1"/>
              </a:solidFill>
              <a:latin typeface="Meiryo UI" panose="020B0604030504040204" pitchFamily="34" charset="-128"/>
              <a:ea typeface="Meiryo UI" panose="020B0604030504040204" pitchFamily="34" charset="-128"/>
            </a:endParaRPr>
          </a:p>
          <a:p>
            <a:pPr marL="457200" marR="0" indent="-457200" defTabSz="932293" rtl="0" eaLnBrk="1" fontAlgn="base" latinLnBrk="0" hangingPunct="1">
              <a:lnSpc>
                <a:spcPct val="90000"/>
              </a:lnSpc>
              <a:spcBef>
                <a:spcPct val="0"/>
              </a:spcBef>
              <a:spcAft>
                <a:spcPct val="0"/>
              </a:spcAft>
              <a:buClrTx/>
              <a:buSzTx/>
              <a:buFont typeface="Arial" panose="020B0604020202020204" pitchFamily="34" charset="0"/>
              <a:buChar char="•"/>
              <a:tabLst/>
            </a:pPr>
            <a:endParaRPr lang="en-US" sz="3200" dirty="0">
              <a:solidFill>
                <a:schemeClr val="tx1"/>
              </a:solid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3063814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07AE98-8DA0-444B-A620-0C6B8F1074BA}"/>
              </a:ext>
            </a:extLst>
          </p:cNvPr>
          <p:cNvPicPr>
            <a:picLocks noChangeAspect="1"/>
          </p:cNvPicPr>
          <p:nvPr/>
        </p:nvPicPr>
        <p:blipFill>
          <a:blip r:embed="rId2"/>
          <a:stretch>
            <a:fillRect/>
          </a:stretch>
        </p:blipFill>
        <p:spPr>
          <a:xfrm>
            <a:off x="5924835" y="1905000"/>
            <a:ext cx="6114765" cy="2772975"/>
          </a:xfrm>
          <a:prstGeom prst="rect">
            <a:avLst/>
          </a:prstGeom>
        </p:spPr>
      </p:pic>
      <p:sp>
        <p:nvSpPr>
          <p:cNvPr id="3" name="Text Placeholder 2">
            <a:extLst>
              <a:ext uri="{FF2B5EF4-FFF2-40B4-BE49-F238E27FC236}">
                <a16:creationId xmlns:a16="http://schemas.microsoft.com/office/drawing/2014/main" id="{585718A0-987B-499C-8B75-867DF286E65A}"/>
              </a:ext>
            </a:extLst>
          </p:cNvPr>
          <p:cNvSpPr>
            <a:spLocks noGrp="1"/>
          </p:cNvSpPr>
          <p:nvPr>
            <p:ph type="body" sz="quarter" idx="10"/>
          </p:nvPr>
        </p:nvSpPr>
        <p:spPr>
          <a:xfrm>
            <a:off x="269238" y="1189177"/>
            <a:ext cx="11653522" cy="4987647"/>
          </a:xfrm>
        </p:spPr>
        <p:txBody>
          <a:bodyPr/>
          <a:lstStyle/>
          <a:p>
            <a:r>
              <a:rPr lang="ja-JP" altLang="en-US" dirty="0"/>
              <a:t>全てのパートナー間で利用可能</a:t>
            </a:r>
            <a:endParaRPr lang="en-US" altLang="ja-JP" dirty="0"/>
          </a:p>
          <a:p>
            <a:pPr lvl="1"/>
            <a:r>
              <a:rPr lang="ja-JP" altLang="en-US" dirty="0"/>
              <a:t>ただし、気を付けるべきケースはある</a:t>
            </a:r>
            <a:endParaRPr lang="en-US" altLang="ja-JP" dirty="0"/>
          </a:p>
          <a:p>
            <a:pPr defTabSz="932293">
              <a:spcBef>
                <a:spcPct val="0"/>
              </a:spcBef>
              <a:buSzTx/>
            </a:pPr>
            <a:endParaRPr lang="en-US" altLang="ja-JP" dirty="0"/>
          </a:p>
          <a:p>
            <a:pPr defTabSz="932293">
              <a:spcBef>
                <a:spcPct val="0"/>
              </a:spcBef>
              <a:buSzTx/>
            </a:pPr>
            <a:r>
              <a:rPr lang="ja-JP" altLang="en-US" dirty="0"/>
              <a:t>セキュリティの向上</a:t>
            </a:r>
            <a:endParaRPr lang="en-US" altLang="ja-JP" dirty="0"/>
          </a:p>
          <a:p>
            <a:pPr lvl="1" defTabSz="932293">
              <a:spcBef>
                <a:spcPct val="0"/>
              </a:spcBef>
              <a:buSzTx/>
            </a:pPr>
            <a:r>
              <a:rPr lang="ja-JP" altLang="en-US" dirty="0"/>
              <a:t>認証は所属企業のテナント側で</a:t>
            </a:r>
            <a:endParaRPr lang="en-US" altLang="ja-JP" dirty="0"/>
          </a:p>
          <a:p>
            <a:pPr lvl="1" defTabSz="932293">
              <a:spcBef>
                <a:spcPct val="0"/>
              </a:spcBef>
              <a:buSzTx/>
            </a:pPr>
            <a:r>
              <a:rPr lang="ja-JP" altLang="en-US" dirty="0"/>
              <a:t>認可はアプリを管理してるテナント側で</a:t>
            </a:r>
            <a:endParaRPr lang="en-US" altLang="ja-JP" dirty="0"/>
          </a:p>
          <a:p>
            <a:endParaRPr lang="en-US" altLang="ja-JP" dirty="0"/>
          </a:p>
          <a:p>
            <a:r>
              <a:rPr lang="ja-JP" altLang="en-US" dirty="0"/>
              <a:t>基本機能は無償で利用可能</a:t>
            </a:r>
            <a:endParaRPr lang="en-US" altLang="ja-JP" dirty="0"/>
          </a:p>
          <a:p>
            <a:pPr lvl="1"/>
            <a:r>
              <a:rPr lang="ja-JP" altLang="en-US" dirty="0"/>
              <a:t>条件付きアクセス、使用条件、アクセスレビュー等（有償機能）と組み合わせ利用をお奨め</a:t>
            </a:r>
            <a:endParaRPr lang="en-US" altLang="ja-JP" dirty="0"/>
          </a:p>
          <a:p>
            <a:pPr lvl="1"/>
            <a:r>
              <a:rPr lang="ja-JP" altLang="en-US" dirty="0"/>
              <a:t>有償機能利用でも追加コスト無しで利用できる範囲は広い</a:t>
            </a:r>
            <a:endParaRPr lang="en-US" dirty="0"/>
          </a:p>
        </p:txBody>
      </p:sp>
      <p:sp>
        <p:nvSpPr>
          <p:cNvPr id="4" name="Text Placeholder 3">
            <a:extLst>
              <a:ext uri="{FF2B5EF4-FFF2-40B4-BE49-F238E27FC236}">
                <a16:creationId xmlns:a16="http://schemas.microsoft.com/office/drawing/2014/main" id="{81DF14B6-6CD2-4AA5-9E80-EF014B7944EF}"/>
              </a:ext>
            </a:extLst>
          </p:cNvPr>
          <p:cNvSpPr>
            <a:spLocks noGrp="1"/>
          </p:cNvSpPr>
          <p:nvPr>
            <p:ph type="body" sz="quarter" idx="11"/>
          </p:nvPr>
        </p:nvSpPr>
        <p:spPr/>
        <p:txBody>
          <a:bodyPr/>
          <a:lstStyle/>
          <a:p>
            <a:r>
              <a:rPr lang="en-US" altLang="ja-JP" dirty="0"/>
              <a:t>Azure</a:t>
            </a:r>
            <a:r>
              <a:rPr lang="ja-JP" altLang="en-US" dirty="0"/>
              <a:t> </a:t>
            </a:r>
            <a:r>
              <a:rPr lang="en-US" altLang="ja-JP" dirty="0"/>
              <a:t>AD</a:t>
            </a:r>
            <a:r>
              <a:rPr lang="ja-JP" altLang="en-US" dirty="0"/>
              <a:t> </a:t>
            </a:r>
            <a:r>
              <a:rPr lang="en-US" altLang="ja-JP" dirty="0"/>
              <a:t>B2B </a:t>
            </a:r>
            <a:r>
              <a:rPr lang="ja-JP" altLang="en-US" dirty="0"/>
              <a:t>まとめ</a:t>
            </a:r>
            <a:endParaRPr lang="en-US" dirty="0"/>
          </a:p>
        </p:txBody>
      </p:sp>
    </p:spTree>
    <p:extLst>
      <p:ext uri="{BB962C8B-B14F-4D97-AF65-F5344CB8AC3E}">
        <p14:creationId xmlns:p14="http://schemas.microsoft.com/office/powerpoint/2010/main" val="36027518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Resources</a:t>
            </a:r>
          </a:p>
        </p:txBody>
      </p:sp>
      <p:sp>
        <p:nvSpPr>
          <p:cNvPr id="15" name="Text Placeholder 4"/>
          <p:cNvSpPr txBox="1">
            <a:spLocks/>
          </p:cNvSpPr>
          <p:nvPr/>
        </p:nvSpPr>
        <p:spPr>
          <a:xfrm>
            <a:off x="1267079" y="3276600"/>
            <a:ext cx="10577812" cy="1075710"/>
          </a:xfrm>
          <a:prstGeom prst="rect">
            <a:avLst/>
          </a:prstGeom>
        </p:spPr>
        <p:txBody>
          <a:bodyPr wrap="square" lIns="179285" tIns="143428" rIns="179285" bIns="143428" anchor="t">
            <a:noAutofit/>
          </a:bodyP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Pct val="90000"/>
              <a:buFont typeface="Wingdings" pitchFamily="2" charset="2"/>
              <a:buNone/>
              <a:tabLst/>
              <a:defRPr/>
            </a:pPr>
            <a:endParaRPr kumimoji="0" lang="en-US" sz="1961" b="0" i="0" u="none" strike="noStrike" kern="1200" cap="none" spc="0" normalizeH="0" baseline="0" noProof="0">
              <a:ln>
                <a:noFill/>
              </a:ln>
              <a:gradFill>
                <a:gsLst>
                  <a:gs pos="5417">
                    <a:srgbClr val="505050"/>
                  </a:gs>
                  <a:gs pos="28000">
                    <a:srgbClr val="505050"/>
                  </a:gs>
                </a:gsLst>
                <a:lin ang="5400000" scaled="0"/>
              </a:gradFill>
              <a:effectLst/>
              <a:uLnTx/>
              <a:uFillTx/>
              <a:latin typeface="Segoe UI"/>
              <a:ea typeface="+mn-ea"/>
              <a:cs typeface="+mn-cs"/>
            </a:endParaRPr>
          </a:p>
        </p:txBody>
      </p:sp>
      <p:sp>
        <p:nvSpPr>
          <p:cNvPr id="14" name="Text Placeholder 4"/>
          <p:cNvSpPr txBox="1">
            <a:spLocks/>
          </p:cNvSpPr>
          <p:nvPr/>
        </p:nvSpPr>
        <p:spPr>
          <a:xfrm>
            <a:off x="1295400" y="880404"/>
            <a:ext cx="10577812" cy="1075710"/>
          </a:xfrm>
          <a:prstGeom prst="rect">
            <a:avLst/>
          </a:prstGeom>
        </p:spPr>
        <p:txBody>
          <a:bodyPr wrap="square" lIns="179285" tIns="143428" rIns="179285" bIns="143428" anchor="t">
            <a:noAutofit/>
          </a:bodyP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Pct val="90000"/>
              <a:buFont typeface="Wingdings" pitchFamily="2" charset="2"/>
              <a:buNone/>
              <a:tabLst/>
              <a:defRPr/>
            </a:pPr>
            <a:endParaRPr kumimoji="0" lang="en-US" sz="1961" b="0" i="0" u="none" strike="noStrike" kern="1200" cap="none" spc="0" normalizeH="0" baseline="0" noProof="0">
              <a:ln>
                <a:noFill/>
              </a:ln>
              <a:gradFill>
                <a:gsLst>
                  <a:gs pos="5417">
                    <a:srgbClr val="505050"/>
                  </a:gs>
                  <a:gs pos="28000">
                    <a:srgbClr val="505050"/>
                  </a:gs>
                </a:gsLst>
                <a:lin ang="5400000" scaled="0"/>
              </a:gradFill>
              <a:effectLst/>
              <a:uLnTx/>
              <a:uFillTx/>
              <a:latin typeface="Segoe UI"/>
              <a:ea typeface="+mn-ea"/>
              <a:cs typeface="+mn-cs"/>
            </a:endParaRPr>
          </a:p>
        </p:txBody>
      </p:sp>
      <p:sp>
        <p:nvSpPr>
          <p:cNvPr id="18" name="Rectangle 17">
            <a:extLst>
              <a:ext uri="{FF2B5EF4-FFF2-40B4-BE49-F238E27FC236}">
                <a16:creationId xmlns:a16="http://schemas.microsoft.com/office/drawing/2014/main" id="{0D477DE3-46D3-4D2D-AC92-EB934716F07A}"/>
              </a:ext>
            </a:extLst>
          </p:cNvPr>
          <p:cNvSpPr/>
          <p:nvPr/>
        </p:nvSpPr>
        <p:spPr bwMode="auto">
          <a:xfrm>
            <a:off x="0" y="-3158"/>
            <a:ext cx="12192000" cy="71354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lvl="0" algn="ctr" defTabSz="932293" fontAlgn="base">
              <a:lnSpc>
                <a:spcPct val="90000"/>
              </a:lnSpc>
              <a:spcBef>
                <a:spcPct val="0"/>
              </a:spcBef>
              <a:spcAft>
                <a:spcPct val="0"/>
              </a:spcAft>
              <a:defRPr/>
            </a:pPr>
            <a:r>
              <a:rPr lang="en-US" altLang="ja-JP" sz="2800" dirty="0">
                <a:solidFill>
                  <a:prstClr val="white"/>
                </a:solidFill>
                <a:latin typeface="Segoe UI" panose="020B0502040204020203" pitchFamily="34" charset="0"/>
                <a:ea typeface="Segoe UI" panose="020B0502040204020203" pitchFamily="34" charset="0"/>
                <a:cs typeface="Segoe UI" panose="020B0502040204020203" pitchFamily="34" charset="0"/>
              </a:rPr>
              <a:t>Coming topics</a:t>
            </a:r>
          </a:p>
        </p:txBody>
      </p:sp>
      <p:sp>
        <p:nvSpPr>
          <p:cNvPr id="20" name="Text Placeholder 4">
            <a:extLst>
              <a:ext uri="{FF2B5EF4-FFF2-40B4-BE49-F238E27FC236}">
                <a16:creationId xmlns:a16="http://schemas.microsoft.com/office/drawing/2014/main" id="{5A2439F9-EDAC-4540-9BD6-5CADF99836C7}"/>
              </a:ext>
            </a:extLst>
          </p:cNvPr>
          <p:cNvSpPr txBox="1">
            <a:spLocks/>
          </p:cNvSpPr>
          <p:nvPr/>
        </p:nvSpPr>
        <p:spPr>
          <a:xfrm>
            <a:off x="1295400" y="2180508"/>
            <a:ext cx="10577812" cy="1075710"/>
          </a:xfrm>
          <a:prstGeom prst="rect">
            <a:avLst/>
          </a:prstGeom>
        </p:spPr>
        <p:txBody>
          <a:bodyPr wrap="square" lIns="179285" tIns="143428" rIns="179285" bIns="143428" anchor="t">
            <a:noAutofit/>
          </a:bodyP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Pct val="90000"/>
              <a:buFont typeface="Wingdings" pitchFamily="2" charset="2"/>
              <a:buNone/>
              <a:tabLst/>
              <a:defRPr/>
            </a:pPr>
            <a:endParaRPr kumimoji="0" lang="en-US" sz="1961" b="0" i="0" u="none" strike="noStrike" kern="1200" cap="none" spc="0" normalizeH="0" baseline="0" noProof="0">
              <a:ln>
                <a:noFill/>
              </a:ln>
              <a:gradFill>
                <a:gsLst>
                  <a:gs pos="5417">
                    <a:srgbClr val="505050"/>
                  </a:gs>
                  <a:gs pos="28000">
                    <a:srgbClr val="505050"/>
                  </a:gs>
                </a:gsLst>
                <a:lin ang="5400000" scaled="0"/>
              </a:gradFill>
              <a:effectLst/>
              <a:uLnTx/>
              <a:uFillTx/>
              <a:latin typeface="Segoe UI"/>
              <a:ea typeface="+mn-ea"/>
              <a:cs typeface="+mn-cs"/>
            </a:endParaRPr>
          </a:p>
        </p:txBody>
      </p:sp>
      <p:graphicFrame>
        <p:nvGraphicFramePr>
          <p:cNvPr id="24" name="表 23">
            <a:extLst>
              <a:ext uri="{FF2B5EF4-FFF2-40B4-BE49-F238E27FC236}">
                <a16:creationId xmlns:a16="http://schemas.microsoft.com/office/drawing/2014/main" id="{FBF3C54D-1C6A-4421-9B2D-612D55343AEA}"/>
              </a:ext>
            </a:extLst>
          </p:cNvPr>
          <p:cNvGraphicFramePr>
            <a:graphicFrameLocks noGrp="1"/>
          </p:cNvGraphicFramePr>
          <p:nvPr>
            <p:extLst>
              <p:ext uri="{D42A27DB-BD31-4B8C-83A1-F6EECF244321}">
                <p14:modId xmlns:p14="http://schemas.microsoft.com/office/powerpoint/2010/main" val="2754925186"/>
              </p:ext>
            </p:extLst>
          </p:nvPr>
        </p:nvGraphicFramePr>
        <p:xfrm>
          <a:off x="509676" y="2309873"/>
          <a:ext cx="11335215" cy="3962400"/>
        </p:xfrm>
        <a:graphic>
          <a:graphicData uri="http://schemas.openxmlformats.org/drawingml/2006/table">
            <a:tbl>
              <a:tblPr/>
              <a:tblGrid>
                <a:gridCol w="2224669">
                  <a:extLst>
                    <a:ext uri="{9D8B030D-6E8A-4147-A177-3AD203B41FA5}">
                      <a16:colId xmlns:a16="http://schemas.microsoft.com/office/drawing/2014/main" val="1446205600"/>
                    </a:ext>
                  </a:extLst>
                </a:gridCol>
                <a:gridCol w="9110546">
                  <a:extLst>
                    <a:ext uri="{9D8B030D-6E8A-4147-A177-3AD203B41FA5}">
                      <a16:colId xmlns:a16="http://schemas.microsoft.com/office/drawing/2014/main" val="720247946"/>
                    </a:ext>
                  </a:extLst>
                </a:gridCol>
              </a:tblGrid>
              <a:tr h="0">
                <a:tc>
                  <a:txBody>
                    <a:bodyPr/>
                    <a:lstStyle/>
                    <a:p>
                      <a:pPr marL="0" marR="0" lvl="0" indent="0" algn="ctr" defTabSz="914367" rtl="0" eaLnBrk="1" fontAlgn="t"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dirty="0">
                          <a:ln>
                            <a:noFill/>
                          </a:ln>
                          <a:solidFill>
                            <a:schemeClr val="tx1"/>
                          </a:solidFill>
                          <a:effectLst/>
                          <a:uLnTx/>
                          <a:uFillTx/>
                          <a:latin typeface="Segoe UI Semilight 本文"/>
                          <a:ea typeface="Meiryo UI" panose="020B0604030504040204" pitchFamily="50" charset="-128"/>
                          <a:cs typeface="+mn-cs"/>
                        </a:rPr>
                        <a:t>日程 </a:t>
                      </a:r>
                      <a:r>
                        <a:rPr kumimoji="0" lang="en-US" altLang="ja-JP" sz="2000" b="0" i="0" u="none" strike="noStrike" kern="1200" cap="none" spc="0" normalizeH="0" baseline="0" noProof="0" dirty="0">
                          <a:ln>
                            <a:noFill/>
                          </a:ln>
                          <a:solidFill>
                            <a:schemeClr val="tx1"/>
                          </a:solidFill>
                          <a:effectLst/>
                          <a:uLnTx/>
                          <a:uFillTx/>
                          <a:latin typeface="Segoe UI Semilight 本文"/>
                          <a:ea typeface="Meiryo UI" panose="020B0604030504040204" pitchFamily="50" charset="-128"/>
                          <a:cs typeface="+mn-cs"/>
                        </a:rPr>
                        <a:t>(</a:t>
                      </a:r>
                      <a:r>
                        <a:rPr kumimoji="0" lang="ja-JP" altLang="en-US" sz="2000" b="0" i="0" u="none" strike="noStrike" kern="1200" cap="none" spc="0" normalizeH="0" baseline="0" noProof="0" dirty="0">
                          <a:ln>
                            <a:noFill/>
                          </a:ln>
                          <a:solidFill>
                            <a:schemeClr val="tx1"/>
                          </a:solidFill>
                          <a:effectLst/>
                          <a:uLnTx/>
                          <a:uFillTx/>
                          <a:latin typeface="Segoe UI Semilight 本文"/>
                          <a:ea typeface="Meiryo UI" panose="020B0604030504040204" pitchFamily="50" charset="-128"/>
                          <a:cs typeface="+mn-cs"/>
                        </a:rPr>
                        <a:t>仮</a:t>
                      </a:r>
                      <a:r>
                        <a:rPr kumimoji="0" lang="en-US" altLang="ja-JP" sz="2000" b="0" i="0" u="none" strike="noStrike" kern="1200" cap="none" spc="0" normalizeH="0" baseline="0" noProof="0" dirty="0">
                          <a:ln>
                            <a:noFill/>
                          </a:ln>
                          <a:solidFill>
                            <a:schemeClr val="tx1"/>
                          </a:solidFill>
                          <a:effectLst/>
                          <a:uLnTx/>
                          <a:uFillTx/>
                          <a:latin typeface="Segoe UI Semilight 本文"/>
                          <a:ea typeface="Meiryo UI" panose="020B0604030504040204" pitchFamily="50" charset="-128"/>
                          <a:cs typeface="+mn-cs"/>
                        </a:rPr>
                        <a:t>)</a:t>
                      </a:r>
                      <a:endParaRPr lang="en-US" sz="2000" dirty="0">
                        <a:solidFill>
                          <a:schemeClr val="tx1"/>
                        </a:solidFill>
                        <a:effectLst/>
                        <a:latin typeface="Segoe UI Semilight 本文"/>
                        <a:ea typeface="Meiryo UI" panose="020B0604030504040204" pitchFamily="50" charset="-128"/>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lvl="0" indent="0" algn="ctr" defTabSz="914367" rtl="0" eaLnBrk="1" fontAlgn="t" latinLnBrk="0" hangingPunct="1">
                        <a:lnSpc>
                          <a:spcPct val="100000"/>
                        </a:lnSpc>
                        <a:spcBef>
                          <a:spcPts val="0"/>
                        </a:spcBef>
                        <a:spcAft>
                          <a:spcPts val="0"/>
                        </a:spcAft>
                        <a:buClrTx/>
                        <a:buSzTx/>
                        <a:buFontTx/>
                        <a:buNone/>
                        <a:tabLst/>
                        <a:defRPr/>
                      </a:pPr>
                      <a:r>
                        <a:rPr lang="ja-JP" altLang="en-US" sz="2000" dirty="0">
                          <a:solidFill>
                            <a:schemeClr val="tx1"/>
                          </a:solidFill>
                          <a:effectLst/>
                          <a:latin typeface="Segoe UI Semilight 本文"/>
                          <a:ea typeface="Meiryo UI" panose="020B0604030504040204" pitchFamily="50" charset="-128"/>
                        </a:rPr>
                        <a:t>トピック</a:t>
                      </a:r>
                      <a:endParaRPr lang="en-US" sz="2000" dirty="0">
                        <a:solidFill>
                          <a:schemeClr val="tx1"/>
                        </a:solidFill>
                        <a:effectLst/>
                        <a:latin typeface="Segoe UI Semilight 本文"/>
                        <a:ea typeface="Meiryo UI" panose="020B0604030504040204" pitchFamily="50" charset="-128"/>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52799725"/>
                  </a:ext>
                </a:extLst>
              </a:tr>
              <a:tr h="0">
                <a:tc>
                  <a:txBody>
                    <a:bodyPr/>
                    <a:lstStyle/>
                    <a:p>
                      <a:pPr marL="0" marR="0" algn="ctr" fontAlgn="t">
                        <a:spcBef>
                          <a:spcPts val="0"/>
                        </a:spcBef>
                        <a:spcAft>
                          <a:spcPts val="0"/>
                        </a:spcAft>
                      </a:pPr>
                      <a:r>
                        <a:rPr lang="en-US" sz="1800" dirty="0">
                          <a:effectLst/>
                          <a:latin typeface="Segoe UI Semilight 本文"/>
                          <a:ea typeface="Meiryo UI" panose="020B0604030504040204" pitchFamily="50" charset="-128"/>
                        </a:rPr>
                        <a:t>5/24(</a:t>
                      </a:r>
                      <a:r>
                        <a:rPr lang="ja-JP" altLang="en-US" sz="1800" dirty="0">
                          <a:effectLst/>
                          <a:latin typeface="Segoe UI Semilight 本文"/>
                          <a:ea typeface="Meiryo UI" panose="020B0604030504040204" pitchFamily="50" charset="-128"/>
                        </a:rPr>
                        <a:t>木</a:t>
                      </a:r>
                      <a:r>
                        <a:rPr lang="en-US" altLang="ja-JP" sz="1800" dirty="0">
                          <a:effectLst/>
                          <a:latin typeface="Segoe UI Semilight 本文"/>
                          <a:ea typeface="Meiryo UI" panose="020B0604030504040204" pitchFamily="50" charset="-128"/>
                        </a:rPr>
                        <a:t>)</a:t>
                      </a:r>
                    </a:p>
                    <a:p>
                      <a:pPr marL="0" marR="0" algn="ctr" fontAlgn="t">
                        <a:spcBef>
                          <a:spcPts val="0"/>
                        </a:spcBef>
                        <a:spcAft>
                          <a:spcPts val="0"/>
                        </a:spcAft>
                      </a:pPr>
                      <a:r>
                        <a:rPr lang="en-US" sz="1800" dirty="0">
                          <a:effectLst/>
                          <a:latin typeface="Segoe UI Semilight 本文"/>
                          <a:ea typeface="Meiryo UI" panose="020B0604030504040204" pitchFamily="50" charset="-128"/>
                        </a:rPr>
                        <a:t>13:30-14:00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lumMod val="85000"/>
                      </a:schemeClr>
                    </a:solidFill>
                  </a:tcPr>
                </a:tc>
                <a:tc>
                  <a:txBody>
                    <a:bodyPr/>
                    <a:lstStyle/>
                    <a:p>
                      <a:r>
                        <a:rPr lang="ja-JP" altLang="ja-JP" sz="2000" kern="1200" dirty="0">
                          <a:solidFill>
                            <a:schemeClr val="tx2"/>
                          </a:solidFill>
                          <a:effectLst/>
                          <a:latin typeface="Meiryo UI" panose="020B0604030504040204" pitchFamily="50" charset="-128"/>
                          <a:ea typeface="Meiryo UI" panose="020B0604030504040204" pitchFamily="50" charset="-128"/>
                          <a:cs typeface="+mn-cs"/>
                        </a:rPr>
                        <a:t>適切な</a:t>
                      </a:r>
                      <a:r>
                        <a:rPr lang="en-US" altLang="ja-JP" sz="2000" kern="1200" dirty="0">
                          <a:solidFill>
                            <a:schemeClr val="tx2"/>
                          </a:solidFill>
                          <a:effectLst/>
                          <a:latin typeface="Meiryo UI" panose="020B0604030504040204" pitchFamily="50" charset="-128"/>
                          <a:ea typeface="Meiryo UI" panose="020B0604030504040204" pitchFamily="50" charset="-128"/>
                          <a:cs typeface="+mn-cs"/>
                        </a:rPr>
                        <a:t> Azure AD </a:t>
                      </a:r>
                      <a:r>
                        <a:rPr lang="ja-JP" altLang="ja-JP" sz="2000" kern="1200" dirty="0">
                          <a:solidFill>
                            <a:schemeClr val="tx2"/>
                          </a:solidFill>
                          <a:effectLst/>
                          <a:latin typeface="Meiryo UI" panose="020B0604030504040204" pitchFamily="50" charset="-128"/>
                          <a:ea typeface="Meiryo UI" panose="020B0604030504040204" pitchFamily="50" charset="-128"/>
                          <a:cs typeface="+mn-cs"/>
                        </a:rPr>
                        <a:t>認証方式の選択の決め手</a:t>
                      </a:r>
                    </a:p>
                    <a:p>
                      <a:r>
                        <a:rPr lang="en-US" altLang="ja-JP" sz="2000" kern="1200" dirty="0">
                          <a:solidFill>
                            <a:schemeClr val="tx1"/>
                          </a:solidFill>
                          <a:effectLst/>
                          <a:latin typeface="+mn-lt"/>
                          <a:ea typeface="+mn-ea"/>
                          <a:cs typeface="+mn-cs"/>
                        </a:rPr>
                        <a:t>Selecting appropriate authentication method for Azure AD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14189813"/>
                  </a:ext>
                </a:extLst>
              </a:tr>
              <a:tr h="0">
                <a:tc>
                  <a:txBody>
                    <a:bodyPr/>
                    <a:lstStyle/>
                    <a:p>
                      <a:pPr marL="0" marR="0" algn="ctr" fontAlgn="t">
                        <a:spcBef>
                          <a:spcPts val="0"/>
                        </a:spcBef>
                        <a:spcAft>
                          <a:spcPts val="0"/>
                        </a:spcAft>
                      </a:pPr>
                      <a:r>
                        <a:rPr lang="en-US" sz="1800" dirty="0">
                          <a:effectLst/>
                          <a:latin typeface="Segoe UI Semilight 本文"/>
                          <a:ea typeface="Meiryo UI" panose="020B0604030504040204" pitchFamily="50" charset="-128"/>
                        </a:rPr>
                        <a:t>6/7(</a:t>
                      </a:r>
                      <a:r>
                        <a:rPr lang="ja-JP" altLang="en-US" sz="1800" dirty="0">
                          <a:effectLst/>
                          <a:latin typeface="Segoe UI Semilight 本文"/>
                          <a:ea typeface="Meiryo UI" panose="020B0604030504040204" pitchFamily="50" charset="-128"/>
                        </a:rPr>
                        <a:t>木</a:t>
                      </a:r>
                      <a:r>
                        <a:rPr lang="en-US" altLang="ja-JP" sz="1800" dirty="0">
                          <a:effectLst/>
                          <a:latin typeface="Segoe UI Semilight 本文"/>
                          <a:ea typeface="Meiryo UI" panose="020B0604030504040204" pitchFamily="50" charset="-128"/>
                        </a:rPr>
                        <a:t>) </a:t>
                      </a:r>
                    </a:p>
                    <a:p>
                      <a:pPr marL="0" marR="0" algn="ctr" fontAlgn="t">
                        <a:spcBef>
                          <a:spcPts val="0"/>
                        </a:spcBef>
                        <a:spcAft>
                          <a:spcPts val="0"/>
                        </a:spcAft>
                      </a:pPr>
                      <a:r>
                        <a:rPr lang="en-US" altLang="ja-JP" sz="1800" dirty="0">
                          <a:effectLst/>
                          <a:latin typeface="Segoe UI Semilight 本文"/>
                          <a:ea typeface="Meiryo UI" panose="020B0604030504040204" pitchFamily="50" charset="-128"/>
                        </a:rPr>
                        <a:t>13:30-14:00</a:t>
                      </a:r>
                      <a:endParaRPr lang="en-US" sz="1800" dirty="0">
                        <a:effectLst/>
                        <a:latin typeface="Segoe UI Semilight 本文"/>
                        <a:ea typeface="Meiryo UI" panose="020B0604030504040204" pitchFamily="50" charset="-128"/>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lumMod val="85000"/>
                      </a:schemeClr>
                    </a:solidFill>
                  </a:tcPr>
                </a:tc>
                <a:tc>
                  <a:txBody>
                    <a:bodyPr/>
                    <a:lstStyle/>
                    <a:p>
                      <a:pPr marL="0" marR="0" fontAlgn="t">
                        <a:spcBef>
                          <a:spcPts val="0"/>
                        </a:spcBef>
                        <a:spcAft>
                          <a:spcPts val="0"/>
                        </a:spcAft>
                      </a:pPr>
                      <a:r>
                        <a:rPr lang="ja-JP" sz="2000" dirty="0">
                          <a:solidFill>
                            <a:schemeClr val="tx2"/>
                          </a:solidFill>
                          <a:effectLst/>
                          <a:latin typeface="+mn-lt"/>
                          <a:ea typeface="+mn-ea"/>
                        </a:rPr>
                        <a:t>Azure AD</a:t>
                      </a:r>
                      <a:r>
                        <a:rPr lang="en-US" sz="2000" dirty="0">
                          <a:solidFill>
                            <a:schemeClr val="tx2"/>
                          </a:solidFill>
                          <a:effectLst/>
                          <a:latin typeface="+mn-lt"/>
                          <a:ea typeface="+mn-ea"/>
                        </a:rPr>
                        <a:t> </a:t>
                      </a:r>
                      <a:r>
                        <a:rPr lang="ja-JP" sz="2000" dirty="0">
                          <a:solidFill>
                            <a:schemeClr val="tx2"/>
                          </a:solidFill>
                          <a:effectLst/>
                          <a:latin typeface="+mn-lt"/>
                          <a:ea typeface="Meiryo UI" panose="020B0604030504040204" pitchFamily="50" charset="-128"/>
                        </a:rPr>
                        <a:t>の</a:t>
                      </a:r>
                      <a:r>
                        <a:rPr lang="en-US" sz="2000" dirty="0">
                          <a:solidFill>
                            <a:schemeClr val="tx2"/>
                          </a:solidFill>
                          <a:effectLst/>
                          <a:latin typeface="+mn-lt"/>
                          <a:ea typeface="+mn-ea"/>
                        </a:rPr>
                        <a:t> SaaS </a:t>
                      </a:r>
                      <a:r>
                        <a:rPr lang="ja-JP" sz="2000" dirty="0">
                          <a:solidFill>
                            <a:schemeClr val="tx2"/>
                          </a:solidFill>
                          <a:effectLst/>
                          <a:latin typeface="+mn-lt"/>
                          <a:ea typeface="Meiryo UI" panose="020B0604030504040204" pitchFamily="50" charset="-128"/>
                        </a:rPr>
                        <a:t>アプリケーション認証への活用</a:t>
                      </a:r>
                      <a:endParaRPr lang="ja-JP" sz="2000" dirty="0">
                        <a:solidFill>
                          <a:schemeClr val="tx2"/>
                        </a:solidFill>
                        <a:effectLst/>
                        <a:latin typeface="+mn-lt"/>
                      </a:endParaRPr>
                    </a:p>
                    <a:p>
                      <a:pPr marL="0" marR="0" fontAlgn="t">
                        <a:spcBef>
                          <a:spcPts val="0"/>
                        </a:spcBef>
                        <a:spcAft>
                          <a:spcPts val="0"/>
                        </a:spcAft>
                      </a:pPr>
                      <a:r>
                        <a:rPr lang="en-US" sz="2000" dirty="0">
                          <a:effectLst/>
                          <a:latin typeface="+mn-lt"/>
                          <a:ea typeface="+mn-ea"/>
                        </a:rPr>
                        <a:t>Utilize Azure AD for 3rp Party app authentication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176666232"/>
                  </a:ext>
                </a:extLst>
              </a:tr>
              <a:tr h="0">
                <a:tc>
                  <a:txBody>
                    <a:bodyPr/>
                    <a:lstStyle/>
                    <a:p>
                      <a:pPr marL="0" marR="0" lvl="0" indent="0" algn="ctr" defTabSz="914367" rtl="0" eaLnBrk="1" fontAlgn="t"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505050"/>
                          </a:solidFill>
                          <a:effectLst/>
                          <a:uLnTx/>
                          <a:uFillTx/>
                          <a:latin typeface="Segoe UI Semilight 本文"/>
                          <a:ea typeface="Meiryo UI" panose="020B0604030504040204" pitchFamily="50" charset="-128"/>
                          <a:cs typeface="+mn-cs"/>
                        </a:rPr>
                        <a:t>6/21(</a:t>
                      </a:r>
                      <a:r>
                        <a:rPr kumimoji="0" lang="ja-JP" altLang="en-US" sz="1800" b="0" i="0" u="none" strike="noStrike" kern="1200" cap="none" spc="0" normalizeH="0" baseline="0" noProof="0" dirty="0">
                          <a:ln>
                            <a:noFill/>
                          </a:ln>
                          <a:solidFill>
                            <a:srgbClr val="505050"/>
                          </a:solidFill>
                          <a:effectLst/>
                          <a:uLnTx/>
                          <a:uFillTx/>
                          <a:latin typeface="Segoe UI Semilight 本文"/>
                          <a:ea typeface="Meiryo UI" panose="020B0604030504040204" pitchFamily="50" charset="-128"/>
                          <a:cs typeface="+mn-cs"/>
                        </a:rPr>
                        <a:t>木</a:t>
                      </a:r>
                      <a:r>
                        <a:rPr kumimoji="0" lang="en-US" altLang="ja-JP" sz="1800" b="0" i="0" u="none" strike="noStrike" kern="1200" cap="none" spc="0" normalizeH="0" baseline="0" noProof="0" dirty="0">
                          <a:ln>
                            <a:noFill/>
                          </a:ln>
                          <a:solidFill>
                            <a:srgbClr val="505050"/>
                          </a:solidFill>
                          <a:effectLst/>
                          <a:uLnTx/>
                          <a:uFillTx/>
                          <a:latin typeface="Segoe UI Semilight 本文"/>
                          <a:ea typeface="Meiryo UI" panose="020B0604030504040204" pitchFamily="50" charset="-128"/>
                          <a:cs typeface="+mn-cs"/>
                        </a:rPr>
                        <a:t>) </a:t>
                      </a:r>
                    </a:p>
                    <a:p>
                      <a:pPr marL="0" marR="0" lvl="0" indent="0" algn="ctr" defTabSz="914367" rtl="0" eaLnBrk="1" fontAlgn="t"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505050"/>
                          </a:solidFill>
                          <a:effectLst/>
                          <a:uLnTx/>
                          <a:uFillTx/>
                          <a:latin typeface="Segoe UI Semilight 本文"/>
                          <a:ea typeface="Meiryo UI" panose="020B0604030504040204" pitchFamily="50" charset="-128"/>
                          <a:cs typeface="+mn-cs"/>
                        </a:rPr>
                        <a:t>13:30-14:00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9D9D9"/>
                    </a:solidFill>
                  </a:tcPr>
                </a:tc>
                <a:tc>
                  <a:txBody>
                    <a:bodyPr/>
                    <a:lstStyle/>
                    <a:p>
                      <a:pPr marL="0" marR="0" fontAlgn="t">
                        <a:spcBef>
                          <a:spcPts val="0"/>
                        </a:spcBef>
                        <a:spcAft>
                          <a:spcPts val="0"/>
                        </a:spcAft>
                      </a:pPr>
                      <a:r>
                        <a:rPr lang="ja-JP" sz="2000" dirty="0">
                          <a:solidFill>
                            <a:srgbClr val="0078D7"/>
                          </a:solidFill>
                          <a:effectLst/>
                          <a:latin typeface="Segoe UI Semilight 本文"/>
                          <a:ea typeface="Meiryo UI"/>
                        </a:rPr>
                        <a:t>Office365</a:t>
                      </a:r>
                      <a:r>
                        <a:rPr lang="en-US" sz="2000" dirty="0">
                          <a:solidFill>
                            <a:srgbClr val="0078D7"/>
                          </a:solidFill>
                          <a:effectLst/>
                          <a:latin typeface="Segoe UI Semilight 本文"/>
                          <a:ea typeface="Meiryo UI"/>
                        </a:rPr>
                        <a:t> </a:t>
                      </a:r>
                      <a:r>
                        <a:rPr lang="ja-JP" sz="2000" dirty="0">
                          <a:solidFill>
                            <a:srgbClr val="0078D7"/>
                          </a:solidFill>
                          <a:effectLst/>
                          <a:latin typeface="Segoe UI Semilight 本文"/>
                          <a:ea typeface="Meiryo UI"/>
                        </a:rPr>
                        <a:t>および</a:t>
                      </a:r>
                      <a:r>
                        <a:rPr lang="en-US" sz="2000" dirty="0">
                          <a:solidFill>
                            <a:srgbClr val="0078D7"/>
                          </a:solidFill>
                          <a:effectLst/>
                          <a:latin typeface="Segoe UI Semilight 本文"/>
                          <a:ea typeface="Meiryo UI"/>
                        </a:rPr>
                        <a:t> Azure AD </a:t>
                      </a:r>
                      <a:r>
                        <a:rPr lang="ja-JP" sz="2000" dirty="0">
                          <a:solidFill>
                            <a:srgbClr val="0078D7"/>
                          </a:solidFill>
                          <a:effectLst/>
                          <a:latin typeface="Segoe UI Semilight 本文"/>
                          <a:ea typeface="Meiryo UI"/>
                        </a:rPr>
                        <a:t>管理者が必ずやってお</a:t>
                      </a:r>
                      <a:r>
                        <a:rPr lang="ja-JP" altLang="en-US" sz="2000" dirty="0">
                          <a:solidFill>
                            <a:srgbClr val="0078D7"/>
                          </a:solidFill>
                          <a:effectLst/>
                          <a:latin typeface="Segoe UI Semilight 本文"/>
                          <a:ea typeface="Meiryo UI"/>
                        </a:rPr>
                        <a:t>くべき</a:t>
                      </a:r>
                      <a:r>
                        <a:rPr lang="ja-JP" sz="2000" dirty="0">
                          <a:solidFill>
                            <a:srgbClr val="0078D7"/>
                          </a:solidFill>
                          <a:effectLst/>
                          <a:latin typeface="Segoe UI Semilight 本文"/>
                          <a:ea typeface="Meiryo UI"/>
                        </a:rPr>
                        <a:t>セキュリティ対策</a:t>
                      </a:r>
                    </a:p>
                    <a:p>
                      <a:pPr marL="0" marR="0" fontAlgn="t">
                        <a:spcBef>
                          <a:spcPts val="0"/>
                        </a:spcBef>
                        <a:spcAft>
                          <a:spcPts val="0"/>
                        </a:spcAft>
                      </a:pPr>
                      <a:r>
                        <a:rPr lang="en-US" sz="2000" dirty="0">
                          <a:effectLst/>
                          <a:latin typeface="Segoe UI Semilight 本文"/>
                          <a:ea typeface="+mn-ea"/>
                        </a:rPr>
                        <a:t>Key things O365 administrators must do for securing corporate identity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9D9D9"/>
                    </a:solidFill>
                  </a:tcPr>
                </a:tc>
                <a:extLst>
                  <a:ext uri="{0D108BD9-81ED-4DB2-BD59-A6C34878D82A}">
                    <a16:rowId xmlns:a16="http://schemas.microsoft.com/office/drawing/2014/main" val="1359193723"/>
                  </a:ext>
                </a:extLst>
              </a:tr>
              <a:tr h="0">
                <a:tc>
                  <a:txBody>
                    <a:bodyPr/>
                    <a:lstStyle/>
                    <a:p>
                      <a:pPr marL="0" marR="0" lvl="0" indent="0" algn="ctr" defTabSz="914367" rtl="0" eaLnBrk="1" fontAlgn="t"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505050"/>
                          </a:solidFill>
                          <a:effectLst/>
                          <a:uLnTx/>
                          <a:uFillTx/>
                          <a:latin typeface="Segoe UI Semilight 本文"/>
                          <a:ea typeface="Meiryo UI" panose="020B0604030504040204" pitchFamily="50" charset="-128"/>
                          <a:cs typeface="+mn-cs"/>
                        </a:rPr>
                        <a:t>7/6(</a:t>
                      </a:r>
                      <a:r>
                        <a:rPr kumimoji="0" lang="ja-JP" altLang="en-US" sz="1800" b="0" i="0" u="none" strike="noStrike" kern="1200" cap="none" spc="0" normalizeH="0" baseline="0" noProof="0" dirty="0">
                          <a:ln>
                            <a:noFill/>
                          </a:ln>
                          <a:solidFill>
                            <a:srgbClr val="505050"/>
                          </a:solidFill>
                          <a:effectLst/>
                          <a:uLnTx/>
                          <a:uFillTx/>
                          <a:latin typeface="Segoe UI Semilight 本文"/>
                          <a:ea typeface="Meiryo UI" panose="020B0604030504040204" pitchFamily="50" charset="-128"/>
                          <a:cs typeface="+mn-cs"/>
                        </a:rPr>
                        <a:t>金</a:t>
                      </a:r>
                      <a:r>
                        <a:rPr kumimoji="0" lang="en-US" altLang="ja-JP" sz="1800" b="0" i="0" u="none" strike="noStrike" kern="1200" cap="none" spc="0" normalizeH="0" baseline="0" noProof="0" dirty="0">
                          <a:ln>
                            <a:noFill/>
                          </a:ln>
                          <a:solidFill>
                            <a:srgbClr val="505050"/>
                          </a:solidFill>
                          <a:effectLst/>
                          <a:uLnTx/>
                          <a:uFillTx/>
                          <a:latin typeface="Segoe UI Semilight 本文"/>
                          <a:ea typeface="Meiryo UI" panose="020B0604030504040204" pitchFamily="50" charset="-128"/>
                          <a:cs typeface="+mn-cs"/>
                        </a:rPr>
                        <a:t>) </a:t>
                      </a:r>
                    </a:p>
                    <a:p>
                      <a:pPr marL="0" marR="0" lvl="0" indent="0" algn="ctr" defTabSz="914367" rtl="0" eaLnBrk="1" fontAlgn="t"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505050"/>
                          </a:solidFill>
                          <a:effectLst/>
                          <a:uLnTx/>
                          <a:uFillTx/>
                          <a:latin typeface="Segoe UI Semilight 本文"/>
                          <a:ea typeface="Meiryo UI" panose="020B0604030504040204" pitchFamily="50" charset="-128"/>
                          <a:cs typeface="+mn-cs"/>
                        </a:rPr>
                        <a:t>13:30-14:00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dirty="0">
                          <a:solidFill>
                            <a:schemeClr val="tx2"/>
                          </a:solidFill>
                          <a:effectLst/>
                          <a:latin typeface="Segoe UI Semilight 本文"/>
                          <a:ea typeface="+mn-ea"/>
                        </a:rPr>
                        <a:t>Azure AD </a:t>
                      </a:r>
                      <a:r>
                        <a:rPr lang="ja-JP" sz="2000" dirty="0">
                          <a:solidFill>
                            <a:schemeClr val="tx2"/>
                          </a:solidFill>
                          <a:effectLst/>
                          <a:latin typeface="Segoe UI Semilight 本文"/>
                          <a:ea typeface="Meiryo UI" panose="020B0604030504040204" pitchFamily="50" charset="-128"/>
                        </a:rPr>
                        <a:t>で実現するスムーズな外部パートナー協業</a:t>
                      </a:r>
                      <a:endParaRPr lang="ja-JP" sz="2000" dirty="0">
                        <a:solidFill>
                          <a:schemeClr val="tx2"/>
                        </a:solidFill>
                        <a:effectLst/>
                        <a:latin typeface="Segoe UI Semilight 本文"/>
                      </a:endParaRPr>
                    </a:p>
                    <a:p>
                      <a:pPr marL="0" marR="0" fontAlgn="t">
                        <a:spcBef>
                          <a:spcPts val="0"/>
                        </a:spcBef>
                        <a:spcAft>
                          <a:spcPts val="0"/>
                        </a:spcAft>
                      </a:pPr>
                      <a:r>
                        <a:rPr lang="en-US" sz="2000" dirty="0">
                          <a:effectLst/>
                          <a:latin typeface="Segoe UI Semilight 本文"/>
                          <a:ea typeface="+mn-ea"/>
                        </a:rPr>
                        <a:t>Accelerate partner collaboration through Azure AD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890136285"/>
                  </a:ext>
                </a:extLst>
              </a:tr>
              <a:tr h="0">
                <a:tc>
                  <a:txBody>
                    <a:bodyPr/>
                    <a:lstStyle/>
                    <a:p>
                      <a:pPr marL="0" marR="0" lvl="0" indent="0" algn="ctr" defTabSz="914367" rtl="0" eaLnBrk="1" fontAlgn="t"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505050"/>
                          </a:solidFill>
                          <a:effectLst/>
                          <a:uLnTx/>
                          <a:uFillTx/>
                          <a:latin typeface="Segoe UI Semilight 本文"/>
                          <a:ea typeface="Meiryo UI" panose="020B0604030504040204" pitchFamily="50" charset="-128"/>
                          <a:cs typeface="+mn-cs"/>
                        </a:rPr>
                        <a:t>7/19(</a:t>
                      </a:r>
                      <a:r>
                        <a:rPr kumimoji="0" lang="ja-JP" altLang="en-US" sz="1800" b="0" i="0" u="none" strike="noStrike" kern="1200" cap="none" spc="0" normalizeH="0" baseline="0" noProof="0" dirty="0">
                          <a:ln>
                            <a:noFill/>
                          </a:ln>
                          <a:solidFill>
                            <a:srgbClr val="505050"/>
                          </a:solidFill>
                          <a:effectLst/>
                          <a:uLnTx/>
                          <a:uFillTx/>
                          <a:latin typeface="Segoe UI Semilight 本文"/>
                          <a:ea typeface="Meiryo UI" panose="020B0604030504040204" pitchFamily="50" charset="-128"/>
                          <a:cs typeface="+mn-cs"/>
                        </a:rPr>
                        <a:t>木</a:t>
                      </a:r>
                      <a:r>
                        <a:rPr kumimoji="0" lang="en-US" altLang="ja-JP" sz="1800" b="0" i="0" u="none" strike="noStrike" kern="1200" cap="none" spc="0" normalizeH="0" baseline="0" noProof="0" dirty="0">
                          <a:ln>
                            <a:noFill/>
                          </a:ln>
                          <a:solidFill>
                            <a:srgbClr val="505050"/>
                          </a:solidFill>
                          <a:effectLst/>
                          <a:uLnTx/>
                          <a:uFillTx/>
                          <a:latin typeface="Segoe UI Semilight 本文"/>
                          <a:ea typeface="Meiryo UI" panose="020B0604030504040204" pitchFamily="50" charset="-128"/>
                          <a:cs typeface="+mn-cs"/>
                        </a:rPr>
                        <a:t>) </a:t>
                      </a:r>
                    </a:p>
                    <a:p>
                      <a:pPr marL="0" marR="0" lvl="0" indent="0" algn="ctr" defTabSz="914367" rtl="0" eaLnBrk="1" fontAlgn="t"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505050"/>
                          </a:solidFill>
                          <a:effectLst/>
                          <a:uLnTx/>
                          <a:uFillTx/>
                          <a:latin typeface="Segoe UI Semilight 本文"/>
                          <a:ea typeface="Meiryo UI" panose="020B0604030504040204" pitchFamily="50" charset="-128"/>
                          <a:cs typeface="+mn-cs"/>
                        </a:rPr>
                        <a:t>13:30-14:00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dirty="0">
                          <a:solidFill>
                            <a:schemeClr val="tx2"/>
                          </a:solidFill>
                          <a:effectLst/>
                          <a:latin typeface="Segoe UI Semilight 本文"/>
                          <a:ea typeface="+mn-ea"/>
                        </a:rPr>
                        <a:t>Azure AD </a:t>
                      </a:r>
                      <a:r>
                        <a:rPr lang="ja-JP" sz="2000" dirty="0">
                          <a:solidFill>
                            <a:schemeClr val="tx2"/>
                          </a:solidFill>
                          <a:effectLst/>
                          <a:latin typeface="Segoe UI Semilight 本文"/>
                          <a:ea typeface="Meiryo UI" panose="020B0604030504040204" pitchFamily="50" charset="-128"/>
                        </a:rPr>
                        <a:t>セルフサービス機能</a:t>
                      </a:r>
                      <a:r>
                        <a:rPr lang="ja-JP" altLang="en-US" sz="2000" dirty="0">
                          <a:solidFill>
                            <a:schemeClr val="tx2"/>
                          </a:solidFill>
                          <a:effectLst/>
                          <a:latin typeface="Segoe UI Semilight 本文"/>
                          <a:ea typeface="Meiryo UI" panose="020B0604030504040204" pitchFamily="50" charset="-128"/>
                        </a:rPr>
                        <a:t>を用いてコスト削減</a:t>
                      </a:r>
                      <a:endParaRPr lang="ja-JP" sz="2000" dirty="0">
                        <a:solidFill>
                          <a:schemeClr val="tx2"/>
                        </a:solidFill>
                        <a:effectLst/>
                        <a:latin typeface="Segoe UI Semilight 本文"/>
                      </a:endParaRPr>
                    </a:p>
                    <a:p>
                      <a:pPr marL="0" marR="0" fontAlgn="t">
                        <a:spcBef>
                          <a:spcPts val="0"/>
                        </a:spcBef>
                        <a:spcAft>
                          <a:spcPts val="0"/>
                        </a:spcAft>
                      </a:pPr>
                      <a:r>
                        <a:rPr lang="en-US" sz="2000" dirty="0">
                          <a:effectLst/>
                          <a:latin typeface="Segoe UI Semilight 本文"/>
                          <a:ea typeface="+mn-ea"/>
                        </a:rPr>
                        <a:t>How to use full Azure AD self-service capabilities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306808934"/>
                  </a:ext>
                </a:extLst>
              </a:tr>
            </a:tbl>
          </a:graphicData>
        </a:graphic>
      </p:graphicFrame>
      <p:sp>
        <p:nvSpPr>
          <p:cNvPr id="4" name="正方形/長方形 3">
            <a:extLst>
              <a:ext uri="{FF2B5EF4-FFF2-40B4-BE49-F238E27FC236}">
                <a16:creationId xmlns:a16="http://schemas.microsoft.com/office/drawing/2014/main" id="{9B2E1B23-7A63-4DF5-8763-F1F8195B915F}"/>
              </a:ext>
            </a:extLst>
          </p:cNvPr>
          <p:cNvSpPr/>
          <p:nvPr/>
        </p:nvSpPr>
        <p:spPr>
          <a:xfrm>
            <a:off x="3158956" y="1117039"/>
            <a:ext cx="6364114" cy="769441"/>
          </a:xfrm>
          <a:prstGeom prst="rect">
            <a:avLst/>
          </a:prstGeom>
        </p:spPr>
        <p:txBody>
          <a:bodyPr wrap="none">
            <a:spAutoFit/>
          </a:bodyPr>
          <a:lstStyle/>
          <a:p>
            <a:r>
              <a:rPr lang="en-US" altLang="ja-JP" sz="4400" dirty="0">
                <a:solidFill>
                  <a:schemeClr val="accent5"/>
                </a:solidFill>
                <a:latin typeface="Segoe UI" panose="020B0502040204020203" pitchFamily="34" charset="0"/>
              </a:rPr>
              <a:t>aka.ms/</a:t>
            </a:r>
            <a:r>
              <a:rPr lang="en-US" altLang="ja-JP" sz="4400" dirty="0" err="1">
                <a:solidFill>
                  <a:schemeClr val="accent5"/>
                </a:solidFill>
                <a:latin typeface="Segoe UI" panose="020B0502040204020203" pitchFamily="34" charset="0"/>
              </a:rPr>
              <a:t>AzureADWebinar</a:t>
            </a:r>
            <a:endParaRPr lang="ja-JP" altLang="en-US" sz="4400" dirty="0">
              <a:solidFill>
                <a:schemeClr val="accent5"/>
              </a:solidFill>
            </a:endParaRPr>
          </a:p>
        </p:txBody>
      </p:sp>
    </p:spTree>
    <p:extLst>
      <p:ext uri="{BB962C8B-B14F-4D97-AF65-F5344CB8AC3E}">
        <p14:creationId xmlns:p14="http://schemas.microsoft.com/office/powerpoint/2010/main" val="39449163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bg1"/>
                </a:solidFill>
              </a:rPr>
              <a:t>Resources</a:t>
            </a:r>
          </a:p>
        </p:txBody>
      </p:sp>
      <p:sp>
        <p:nvSpPr>
          <p:cNvPr id="15" name="Text Placeholder 4"/>
          <p:cNvSpPr txBox="1">
            <a:spLocks/>
          </p:cNvSpPr>
          <p:nvPr/>
        </p:nvSpPr>
        <p:spPr>
          <a:xfrm>
            <a:off x="1267079" y="3276600"/>
            <a:ext cx="10577812" cy="1075710"/>
          </a:xfrm>
          <a:prstGeom prst="rect">
            <a:avLst/>
          </a:prstGeom>
        </p:spPr>
        <p:txBody>
          <a:bodyPr wrap="square" lIns="179285" tIns="143428" rIns="179285" bIns="143428" anchor="t">
            <a:noAutofit/>
          </a:bodyP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Pct val="90000"/>
              <a:buFont typeface="Wingdings" pitchFamily="2" charset="2"/>
              <a:buNone/>
              <a:tabLst/>
              <a:defRPr/>
            </a:pPr>
            <a:endParaRPr kumimoji="0" lang="en-US" sz="1961" b="0" i="0" u="none" strike="noStrike" kern="1200" cap="none" spc="0" normalizeH="0" baseline="0" noProof="0">
              <a:ln>
                <a:noFill/>
              </a:ln>
              <a:gradFill>
                <a:gsLst>
                  <a:gs pos="5417">
                    <a:srgbClr val="505050"/>
                  </a:gs>
                  <a:gs pos="28000">
                    <a:srgbClr val="505050"/>
                  </a:gs>
                </a:gsLst>
                <a:lin ang="5400000" scaled="0"/>
              </a:gradFill>
              <a:effectLst/>
              <a:uLnTx/>
              <a:uFillTx/>
              <a:latin typeface="Segoe UI"/>
              <a:ea typeface="+mn-ea"/>
              <a:cs typeface="+mn-cs"/>
            </a:endParaRPr>
          </a:p>
        </p:txBody>
      </p:sp>
      <p:sp>
        <p:nvSpPr>
          <p:cNvPr id="18" name="Rectangle 17">
            <a:extLst>
              <a:ext uri="{FF2B5EF4-FFF2-40B4-BE49-F238E27FC236}">
                <a16:creationId xmlns:a16="http://schemas.microsoft.com/office/drawing/2014/main" id="{0D477DE3-46D3-4D2D-AC92-EB934716F07A}"/>
              </a:ext>
            </a:extLst>
          </p:cNvPr>
          <p:cNvSpPr/>
          <p:nvPr/>
        </p:nvSpPr>
        <p:spPr bwMode="auto">
          <a:xfrm>
            <a:off x="0" y="-3158"/>
            <a:ext cx="12192000" cy="71354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altLang="ja-JP" sz="2800" b="0"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ID-BASED SECURITY Initiative </a:t>
            </a:r>
            <a:r>
              <a:rPr kumimoji="0" lang="ja-JP" altLang="en-US" sz="2800" b="0"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のご紹介</a:t>
            </a:r>
            <a:endParaRPr kumimoji="0" lang="en-US" altLang="ja-JP" sz="2800" b="0"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0" name="Text Placeholder 4">
            <a:extLst>
              <a:ext uri="{FF2B5EF4-FFF2-40B4-BE49-F238E27FC236}">
                <a16:creationId xmlns:a16="http://schemas.microsoft.com/office/drawing/2014/main" id="{5A2439F9-EDAC-4540-9BD6-5CADF99836C7}"/>
              </a:ext>
            </a:extLst>
          </p:cNvPr>
          <p:cNvSpPr txBox="1">
            <a:spLocks/>
          </p:cNvSpPr>
          <p:nvPr/>
        </p:nvSpPr>
        <p:spPr>
          <a:xfrm>
            <a:off x="1295400" y="2180508"/>
            <a:ext cx="10577812" cy="1075710"/>
          </a:xfrm>
          <a:prstGeom prst="rect">
            <a:avLst/>
          </a:prstGeom>
        </p:spPr>
        <p:txBody>
          <a:bodyPr wrap="square" lIns="179285" tIns="143428" rIns="179285" bIns="143428" anchor="t">
            <a:noAutofit/>
          </a:bodyP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Pct val="90000"/>
              <a:buFont typeface="Wingdings" pitchFamily="2" charset="2"/>
              <a:buNone/>
              <a:tabLst/>
              <a:defRPr/>
            </a:pPr>
            <a:endParaRPr kumimoji="0" lang="en-US" sz="1961" b="0" i="0" u="none" strike="noStrike" kern="1200" cap="none" spc="0" normalizeH="0" baseline="0" noProof="0">
              <a:ln>
                <a:noFill/>
              </a:ln>
              <a:gradFill>
                <a:gsLst>
                  <a:gs pos="5417">
                    <a:srgbClr val="505050"/>
                  </a:gs>
                  <a:gs pos="28000">
                    <a:srgbClr val="505050"/>
                  </a:gs>
                </a:gsLst>
                <a:lin ang="5400000" scaled="0"/>
              </a:gradFill>
              <a:effectLst/>
              <a:uLnTx/>
              <a:uFillTx/>
              <a:latin typeface="Segoe UI"/>
              <a:ea typeface="+mn-ea"/>
              <a:cs typeface="+mn-cs"/>
            </a:endParaRPr>
          </a:p>
        </p:txBody>
      </p:sp>
      <p:pic>
        <p:nvPicPr>
          <p:cNvPr id="4" name="図 3">
            <a:extLst>
              <a:ext uri="{FF2B5EF4-FFF2-40B4-BE49-F238E27FC236}">
                <a16:creationId xmlns:a16="http://schemas.microsoft.com/office/drawing/2014/main" id="{8CC88CFE-0811-435E-B2DC-387669135F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239" y="1061066"/>
            <a:ext cx="10362937" cy="1946976"/>
          </a:xfrm>
          <a:prstGeom prst="rect">
            <a:avLst/>
          </a:prstGeom>
        </p:spPr>
      </p:pic>
      <p:sp>
        <p:nvSpPr>
          <p:cNvPr id="10" name="テキスト ボックス 9">
            <a:extLst>
              <a:ext uri="{FF2B5EF4-FFF2-40B4-BE49-F238E27FC236}">
                <a16:creationId xmlns:a16="http://schemas.microsoft.com/office/drawing/2014/main" id="{0990FFCD-8C77-40DA-83DE-0BA9E909E29C}"/>
              </a:ext>
            </a:extLst>
          </p:cNvPr>
          <p:cNvSpPr txBox="1"/>
          <p:nvPr/>
        </p:nvSpPr>
        <p:spPr>
          <a:xfrm>
            <a:off x="347109" y="3429000"/>
            <a:ext cx="11552349" cy="2797689"/>
          </a:xfrm>
          <a:prstGeom prst="rect">
            <a:avLst/>
          </a:prstGeom>
          <a:noFill/>
        </p:spPr>
        <p:txBody>
          <a:bodyPr wrap="square" lIns="182880" tIns="146304" rIns="182880" bIns="146304" rtlCol="0">
            <a:spAutoFit/>
          </a:bodyPr>
          <a:lstStyle/>
          <a:p>
            <a:pPr marL="514350" indent="-514350">
              <a:lnSpc>
                <a:spcPct val="90000"/>
              </a:lnSpc>
              <a:spcAft>
                <a:spcPts val="600"/>
              </a:spcAft>
              <a:buFont typeface="Arial" panose="020B0604020202020204" pitchFamily="34" charset="0"/>
              <a:buChar char="•"/>
            </a:pPr>
            <a:r>
              <a:rPr kumimoji="1" lang="en-US" altLang="ja-JP" sz="2800" dirty="0">
                <a:ea typeface="Meiryo UI" panose="020B0604030504040204" pitchFamily="50" charset="-128"/>
              </a:rPr>
              <a:t>ID-BASED Security Initiative</a:t>
            </a:r>
            <a:br>
              <a:rPr kumimoji="1" lang="en-US" altLang="ja-JP" sz="2800" dirty="0">
                <a:ea typeface="Meiryo UI" panose="020B0604030504040204" pitchFamily="50" charset="-128"/>
              </a:rPr>
            </a:br>
            <a:r>
              <a:rPr kumimoji="1" lang="en-US" altLang="ja-JP" sz="2800" dirty="0">
                <a:ea typeface="Meiryo UI" panose="020B0604030504040204" pitchFamily="50" charset="-128"/>
                <a:hlinkClick r:id="rId4">
                  <a:extLst>
                    <a:ext uri="{A12FA001-AC4F-418D-AE19-62706E023703}">
                      <ahyp:hlinkClr xmlns:ahyp="http://schemas.microsoft.com/office/drawing/2018/hyperlinkcolor" val="tx"/>
                    </a:ext>
                  </a:extLst>
                </a:hlinkClick>
              </a:rPr>
              <a:t>https://id-bsi.connpass.com/</a:t>
            </a:r>
            <a:endParaRPr kumimoji="1" lang="en-US" altLang="ja-JP" sz="2800" dirty="0">
              <a:ea typeface="Meiryo UI" panose="020B0604030504040204" pitchFamily="50" charset="-128"/>
            </a:endParaRPr>
          </a:p>
          <a:p>
            <a:pPr marL="514350" indent="-514350">
              <a:lnSpc>
                <a:spcPct val="90000"/>
              </a:lnSpc>
              <a:spcAft>
                <a:spcPts val="600"/>
              </a:spcAft>
              <a:buFont typeface="Arial" panose="020B0604020202020204" pitchFamily="34" charset="0"/>
              <a:buChar char="•"/>
            </a:pPr>
            <a:endParaRPr kumimoji="1" lang="en-US" altLang="ja-JP" sz="2800" dirty="0">
              <a:ea typeface="Meiryo UI" panose="020B0604030504040204" pitchFamily="50" charset="-128"/>
            </a:endParaRPr>
          </a:p>
          <a:p>
            <a:pPr marL="514350" indent="-514350">
              <a:lnSpc>
                <a:spcPct val="90000"/>
              </a:lnSpc>
              <a:spcAft>
                <a:spcPts val="600"/>
              </a:spcAft>
              <a:buFont typeface="Arial" panose="020B0604020202020204" pitchFamily="34" charset="0"/>
              <a:buChar char="•"/>
            </a:pPr>
            <a:r>
              <a:rPr kumimoji="1" lang="ja-JP" altLang="en-US" sz="2800" dirty="0">
                <a:ea typeface="Meiryo UI" panose="020B0604030504040204" pitchFamily="50" charset="-128"/>
              </a:rPr>
              <a:t>次回 </a:t>
            </a:r>
            <a:r>
              <a:rPr kumimoji="1" lang="en-US" altLang="ja-JP" sz="2800" dirty="0">
                <a:ea typeface="Meiryo UI" panose="020B0604030504040204" pitchFamily="50" charset="-128"/>
              </a:rPr>
              <a:t>Meeting </a:t>
            </a:r>
            <a:r>
              <a:rPr kumimoji="1" lang="ja-JP" altLang="en-US" sz="2800">
                <a:ea typeface="Meiryo UI" panose="020B0604030504040204" pitchFamily="50" charset="-128"/>
              </a:rPr>
              <a:t>のご案内</a:t>
            </a:r>
            <a:br>
              <a:rPr kumimoji="1" lang="en-US" altLang="ja-JP" sz="2800" dirty="0">
                <a:ea typeface="Meiryo UI" panose="020B0604030504040204" pitchFamily="50" charset="-128"/>
              </a:rPr>
            </a:br>
            <a:r>
              <a:rPr kumimoji="1" lang="en-US" altLang="ja-JP" sz="2800" dirty="0">
                <a:ea typeface="Meiryo UI" panose="020B0604030504040204" pitchFamily="50" charset="-128"/>
              </a:rPr>
              <a:t>https://id-bsi.connpass.com/event/87081/</a:t>
            </a:r>
          </a:p>
          <a:p>
            <a:pPr marL="342900" indent="-342900">
              <a:lnSpc>
                <a:spcPct val="90000"/>
              </a:lnSpc>
              <a:spcAft>
                <a:spcPts val="600"/>
              </a:spcAft>
              <a:buFont typeface="Arial" panose="020B0604020202020204" pitchFamily="34" charset="0"/>
              <a:buChar char="•"/>
            </a:pPr>
            <a:endParaRPr kumimoji="1" lang="ja-JP" altLang="en-US" sz="2400" dirty="0">
              <a:gradFill>
                <a:gsLst>
                  <a:gs pos="2917">
                    <a:schemeClr val="tx1"/>
                  </a:gs>
                  <a:gs pos="30000">
                    <a:schemeClr val="tx1"/>
                  </a:gs>
                </a:gsLst>
                <a:lin ang="5400000" scaled="0"/>
              </a:gradFill>
              <a:ea typeface="Meiryo UI" panose="020B0604030504040204" pitchFamily="50" charset="-128"/>
            </a:endParaRPr>
          </a:p>
        </p:txBody>
      </p:sp>
    </p:spTree>
    <p:extLst>
      <p:ext uri="{BB962C8B-B14F-4D97-AF65-F5344CB8AC3E}">
        <p14:creationId xmlns:p14="http://schemas.microsoft.com/office/powerpoint/2010/main" val="23873136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 &amp; A</a:t>
            </a:r>
          </a:p>
        </p:txBody>
      </p:sp>
    </p:spTree>
    <p:extLst>
      <p:ext uri="{BB962C8B-B14F-4D97-AF65-F5344CB8AC3E}">
        <p14:creationId xmlns:p14="http://schemas.microsoft.com/office/powerpoint/2010/main" val="42717872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768D47-6CCC-49FB-8A86-AF252D45C12B}"/>
              </a:ext>
            </a:extLst>
          </p:cNvPr>
          <p:cNvSpPr txBox="1"/>
          <p:nvPr/>
        </p:nvSpPr>
        <p:spPr>
          <a:xfrm>
            <a:off x="2014064" y="914400"/>
            <a:ext cx="9339736" cy="1369606"/>
          </a:xfrm>
          <a:prstGeom prst="rect">
            <a:avLst/>
          </a:prstGeom>
          <a:noFill/>
        </p:spPr>
        <p:txBody>
          <a:bodyPr wrap="none" lIns="182880" tIns="146304" rIns="182880" bIns="146304" rtlCol="0">
            <a:spAutoFit/>
          </a:bodyPr>
          <a:lstStyle/>
          <a:p>
            <a:pPr>
              <a:lnSpc>
                <a:spcPct val="90000"/>
              </a:lnSpc>
              <a:spcAft>
                <a:spcPts val="600"/>
              </a:spcAft>
            </a:pPr>
            <a:r>
              <a:rPr lang="ja-JP" altLang="en-US" sz="3600" dirty="0">
                <a:solidFill>
                  <a:schemeClr val="bg1">
                    <a:lumMod val="95000"/>
                  </a:schemeClr>
                </a:solidFill>
                <a:latin typeface="Meiryo UI" panose="020B0604030504040204" pitchFamily="34" charset="-128"/>
                <a:ea typeface="Meiryo UI" panose="020B0604030504040204" pitchFamily="34" charset="-128"/>
              </a:rPr>
              <a:t>ご参加ありがとうございました！</a:t>
            </a:r>
            <a:endParaRPr lang="en-US" altLang="ja-JP" sz="3600" dirty="0">
              <a:solidFill>
                <a:schemeClr val="bg1">
                  <a:lumMod val="95000"/>
                </a:schemeClr>
              </a:solidFill>
              <a:latin typeface="Meiryo UI" panose="020B0604030504040204" pitchFamily="34" charset="-128"/>
              <a:ea typeface="Meiryo UI" panose="020B0604030504040204" pitchFamily="34" charset="-128"/>
            </a:endParaRPr>
          </a:p>
          <a:p>
            <a:pPr>
              <a:lnSpc>
                <a:spcPct val="90000"/>
              </a:lnSpc>
              <a:spcAft>
                <a:spcPts val="600"/>
              </a:spcAft>
            </a:pPr>
            <a:r>
              <a:rPr lang="ja-JP" altLang="en-US" sz="3600" dirty="0">
                <a:solidFill>
                  <a:schemeClr val="bg1">
                    <a:lumMod val="95000"/>
                  </a:schemeClr>
                </a:solidFill>
                <a:latin typeface="Meiryo UI" panose="020B0604030504040204" pitchFamily="34" charset="-128"/>
                <a:ea typeface="Meiryo UI" panose="020B0604030504040204" pitchFamily="34" charset="-128"/>
              </a:rPr>
              <a:t>終了後、アンケートへのご回答お願いいたします！</a:t>
            </a:r>
            <a:endParaRPr lang="en-US" sz="3600" dirty="0" err="1">
              <a:solidFill>
                <a:schemeClr val="bg1">
                  <a:lumMod val="95000"/>
                </a:schemeClr>
              </a:solid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38958628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147A2-30B0-49AC-A528-7EE87A15F08C}"/>
              </a:ext>
            </a:extLst>
          </p:cNvPr>
          <p:cNvSpPr>
            <a:spLocks noGrp="1"/>
          </p:cNvSpPr>
          <p:nvPr>
            <p:ph type="title"/>
          </p:nvPr>
        </p:nvSpPr>
        <p:spPr>
          <a:xfrm>
            <a:off x="269239" y="2084172"/>
            <a:ext cx="11653523" cy="3117200"/>
          </a:xfrm>
        </p:spPr>
        <p:txBody>
          <a:bodyPr/>
          <a:lstStyle/>
          <a:p>
            <a:r>
              <a:rPr lang="ja-JP" altLang="en-US" dirty="0">
                <a:latin typeface="Meiryo UI" panose="020B0604030504040204" pitchFamily="34" charset="-128"/>
                <a:ea typeface="Meiryo UI" panose="020B0604030504040204" pitchFamily="34" charset="-128"/>
              </a:rPr>
              <a:t>招待された組織から</a:t>
            </a:r>
            <a:br>
              <a:rPr lang="en-US" altLang="ja-JP" dirty="0">
                <a:latin typeface="Meiryo UI" panose="020B0604030504040204" pitchFamily="34" charset="-128"/>
                <a:ea typeface="Meiryo UI" panose="020B0604030504040204" pitchFamily="34" charset="-128"/>
              </a:rPr>
            </a:br>
            <a:r>
              <a:rPr lang="ja-JP" altLang="en-US" dirty="0">
                <a:latin typeface="Meiryo UI" panose="020B0604030504040204" pitchFamily="34" charset="-128"/>
                <a:ea typeface="Meiryo UI" panose="020B0604030504040204" pitchFamily="34" charset="-128"/>
              </a:rPr>
              <a:t>自分の情報を削除</a:t>
            </a:r>
            <a:br>
              <a:rPr lang="en-US" altLang="ja-JP" dirty="0">
                <a:latin typeface="Meiryo UI" panose="020B0604030504040204" pitchFamily="34" charset="-128"/>
                <a:ea typeface="Meiryo UI" panose="020B0604030504040204" pitchFamily="34" charset="-128"/>
              </a:rPr>
            </a:br>
            <a:r>
              <a:rPr lang="en-US" altLang="ja-JP" dirty="0">
                <a:latin typeface="Meiryo UI" panose="020B0604030504040204" pitchFamily="34" charset="-128"/>
                <a:ea typeface="Meiryo UI" panose="020B0604030504040204" pitchFamily="34" charset="-128"/>
              </a:rPr>
              <a:t>(GDPR</a:t>
            </a:r>
            <a:r>
              <a:rPr lang="ja-JP" altLang="en-US" dirty="0">
                <a:latin typeface="Meiryo UI" panose="020B0604030504040204" pitchFamily="34" charset="-128"/>
                <a:ea typeface="Meiryo UI" panose="020B0604030504040204" pitchFamily="34" charset="-128"/>
              </a:rPr>
              <a:t>への対応）</a:t>
            </a:r>
            <a:endParaRPr lang="en-US" dirty="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40023607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FE356D-0683-4328-AB90-2FC1464E4F02}"/>
              </a:ext>
            </a:extLst>
          </p:cNvPr>
          <p:cNvPicPr>
            <a:picLocks noChangeAspect="1"/>
          </p:cNvPicPr>
          <p:nvPr/>
        </p:nvPicPr>
        <p:blipFill>
          <a:blip r:embed="rId2"/>
          <a:stretch>
            <a:fillRect/>
          </a:stretch>
        </p:blipFill>
        <p:spPr>
          <a:xfrm>
            <a:off x="949678" y="0"/>
            <a:ext cx="10292643" cy="6858000"/>
          </a:xfrm>
          <a:prstGeom prst="rect">
            <a:avLst/>
          </a:prstGeom>
        </p:spPr>
      </p:pic>
    </p:spTree>
    <p:extLst>
      <p:ext uri="{BB962C8B-B14F-4D97-AF65-F5344CB8AC3E}">
        <p14:creationId xmlns:p14="http://schemas.microsoft.com/office/powerpoint/2010/main" val="20025000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FD3B6F-EEFA-4874-B919-365F369EB598}"/>
              </a:ext>
            </a:extLst>
          </p:cNvPr>
          <p:cNvPicPr>
            <a:picLocks noChangeAspect="1"/>
          </p:cNvPicPr>
          <p:nvPr/>
        </p:nvPicPr>
        <p:blipFill>
          <a:blip r:embed="rId2"/>
          <a:stretch>
            <a:fillRect/>
          </a:stretch>
        </p:blipFill>
        <p:spPr>
          <a:xfrm>
            <a:off x="949678" y="0"/>
            <a:ext cx="10292643" cy="6858000"/>
          </a:xfrm>
          <a:prstGeom prst="rect">
            <a:avLst/>
          </a:prstGeom>
        </p:spPr>
      </p:pic>
    </p:spTree>
    <p:extLst>
      <p:ext uri="{BB962C8B-B14F-4D97-AF65-F5344CB8AC3E}">
        <p14:creationId xmlns:p14="http://schemas.microsoft.com/office/powerpoint/2010/main" val="11419363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09A832-C0EC-4828-8592-75BF2EDA7ABE}"/>
              </a:ext>
            </a:extLst>
          </p:cNvPr>
          <p:cNvPicPr>
            <a:picLocks noChangeAspect="1"/>
          </p:cNvPicPr>
          <p:nvPr/>
        </p:nvPicPr>
        <p:blipFill>
          <a:blip r:embed="rId2"/>
          <a:stretch>
            <a:fillRect/>
          </a:stretch>
        </p:blipFill>
        <p:spPr>
          <a:xfrm>
            <a:off x="949678" y="0"/>
            <a:ext cx="10292643" cy="6858000"/>
          </a:xfrm>
          <a:prstGeom prst="rect">
            <a:avLst/>
          </a:prstGeom>
        </p:spPr>
      </p:pic>
    </p:spTree>
    <p:extLst>
      <p:ext uri="{BB962C8B-B14F-4D97-AF65-F5344CB8AC3E}">
        <p14:creationId xmlns:p14="http://schemas.microsoft.com/office/powerpoint/2010/main" val="25833514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C8A17C-7D0B-4F8D-9512-03C449D03D92}"/>
              </a:ext>
            </a:extLst>
          </p:cNvPr>
          <p:cNvPicPr>
            <a:picLocks noChangeAspect="1"/>
          </p:cNvPicPr>
          <p:nvPr/>
        </p:nvPicPr>
        <p:blipFill>
          <a:blip r:embed="rId2"/>
          <a:stretch>
            <a:fillRect/>
          </a:stretch>
        </p:blipFill>
        <p:spPr>
          <a:xfrm>
            <a:off x="952500" y="0"/>
            <a:ext cx="10287000" cy="6858000"/>
          </a:xfrm>
          <a:prstGeom prst="rect">
            <a:avLst/>
          </a:prstGeom>
        </p:spPr>
      </p:pic>
    </p:spTree>
    <p:extLst>
      <p:ext uri="{BB962C8B-B14F-4D97-AF65-F5344CB8AC3E}">
        <p14:creationId xmlns:p14="http://schemas.microsoft.com/office/powerpoint/2010/main" val="38401262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ãã§ãã¬ã¼ã·ã§ã³ã®ä¿¡é ¼">
            <a:extLst>
              <a:ext uri="{FF2B5EF4-FFF2-40B4-BE49-F238E27FC236}">
                <a16:creationId xmlns:a16="http://schemas.microsoft.com/office/drawing/2014/main" id="{77D9122E-E6EB-44A2-9505-0FCD38B4FE9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7086598" y="2161174"/>
            <a:ext cx="2895601" cy="4160521"/>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4E792EC5-BB6D-4A08-A37B-444E588D7644}"/>
              </a:ext>
            </a:extLst>
          </p:cNvPr>
          <p:cNvSpPr>
            <a:spLocks noGrp="1"/>
          </p:cNvSpPr>
          <p:nvPr>
            <p:ph type="body" sz="quarter" idx="10"/>
          </p:nvPr>
        </p:nvSpPr>
        <p:spPr>
          <a:xfrm>
            <a:off x="269238" y="1189177"/>
            <a:ext cx="11653522" cy="727700"/>
          </a:xfrm>
        </p:spPr>
        <p:txBody>
          <a:bodyPr/>
          <a:lstStyle/>
          <a:p>
            <a:pPr marL="0" indent="0">
              <a:buNone/>
            </a:pPr>
            <a:r>
              <a:rPr lang="ja-JP" altLang="en-US" dirty="0"/>
              <a:t>ゲスト（パートナーのアカウント）を管理する</a:t>
            </a:r>
            <a:endParaRPr lang="en-US" dirty="0"/>
          </a:p>
        </p:txBody>
      </p:sp>
      <p:sp>
        <p:nvSpPr>
          <p:cNvPr id="3" name="Text Placeholder 2">
            <a:extLst>
              <a:ext uri="{FF2B5EF4-FFF2-40B4-BE49-F238E27FC236}">
                <a16:creationId xmlns:a16="http://schemas.microsoft.com/office/drawing/2014/main" id="{29AA0C20-2542-41DB-A5BB-2CFD338F8EDB}"/>
              </a:ext>
            </a:extLst>
          </p:cNvPr>
          <p:cNvSpPr>
            <a:spLocks noGrp="1"/>
          </p:cNvSpPr>
          <p:nvPr>
            <p:ph type="body" sz="quarter" idx="11"/>
          </p:nvPr>
        </p:nvSpPr>
        <p:spPr/>
        <p:txBody>
          <a:bodyPr/>
          <a:lstStyle/>
          <a:p>
            <a:r>
              <a:rPr lang="ja-JP" altLang="en-US" dirty="0"/>
              <a:t>これまでのアプローチ その</a:t>
            </a:r>
            <a:r>
              <a:rPr lang="en-US" altLang="ja-JP" dirty="0"/>
              <a:t>2</a:t>
            </a:r>
            <a:endParaRPr lang="en-US" dirty="0"/>
          </a:p>
        </p:txBody>
      </p:sp>
      <p:pic>
        <p:nvPicPr>
          <p:cNvPr id="7" name="Picture 2" descr="ãã§ãã¬ã¼ã·ã§ã³ã®ä¿¡é ¼">
            <a:extLst>
              <a:ext uri="{FF2B5EF4-FFF2-40B4-BE49-F238E27FC236}">
                <a16:creationId xmlns:a16="http://schemas.microsoft.com/office/drawing/2014/main" id="{B3619F22-32D0-4787-8859-29893EC1722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2362200" y="2161174"/>
            <a:ext cx="2971800" cy="416052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6031BB2-A20A-45B6-9361-9B603FF96CBF}"/>
              </a:ext>
            </a:extLst>
          </p:cNvPr>
          <p:cNvSpPr/>
          <p:nvPr/>
        </p:nvSpPr>
        <p:spPr bwMode="auto">
          <a:xfrm>
            <a:off x="2737338" y="2254959"/>
            <a:ext cx="2063261" cy="7080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32293" rtl="0" eaLnBrk="1" fontAlgn="base" latinLnBrk="0" hangingPunct="1">
              <a:lnSpc>
                <a:spcPct val="0"/>
              </a:lnSpc>
              <a:spcBef>
                <a:spcPct val="0"/>
              </a:spcBef>
              <a:spcAft>
                <a:spcPct val="0"/>
              </a:spcAft>
              <a:buClrTx/>
              <a:buSzTx/>
              <a:buFontTx/>
              <a:buNone/>
              <a:tabLst/>
            </a:pPr>
            <a:r>
              <a:rPr lang="ja-JP" altLang="en-US" sz="2000" dirty="0">
                <a:solidFill>
                  <a:schemeClr val="tx1"/>
                </a:solidFill>
                <a:latin typeface="Meiryo UI" panose="020B0604030504040204" pitchFamily="34" charset="-128"/>
                <a:ea typeface="Meiryo UI" panose="020B0604030504040204" pitchFamily="34" charset="-128"/>
              </a:rPr>
              <a:t>自社</a:t>
            </a:r>
            <a:endParaRPr lang="en-US" sz="2000" dirty="0">
              <a:solidFill>
                <a:schemeClr val="tx1"/>
              </a:solidFill>
              <a:latin typeface="Meiryo UI" panose="020B0604030504040204" pitchFamily="34" charset="-128"/>
              <a:ea typeface="Meiryo UI" panose="020B0604030504040204" pitchFamily="34" charset="-128"/>
            </a:endParaRPr>
          </a:p>
        </p:txBody>
      </p:sp>
      <p:sp>
        <p:nvSpPr>
          <p:cNvPr id="9" name="Rectangle 8">
            <a:extLst>
              <a:ext uri="{FF2B5EF4-FFF2-40B4-BE49-F238E27FC236}">
                <a16:creationId xmlns:a16="http://schemas.microsoft.com/office/drawing/2014/main" id="{1FF068BB-565C-44A3-BBAE-9786BB0887D6}"/>
              </a:ext>
            </a:extLst>
          </p:cNvPr>
          <p:cNvSpPr/>
          <p:nvPr/>
        </p:nvSpPr>
        <p:spPr bwMode="auto">
          <a:xfrm>
            <a:off x="7520354" y="2254959"/>
            <a:ext cx="2063261" cy="7080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32293" rtl="0" eaLnBrk="1" fontAlgn="base" latinLnBrk="0" hangingPunct="1">
              <a:lnSpc>
                <a:spcPct val="0"/>
              </a:lnSpc>
              <a:spcBef>
                <a:spcPct val="0"/>
              </a:spcBef>
              <a:spcAft>
                <a:spcPct val="0"/>
              </a:spcAft>
              <a:buClrTx/>
              <a:buSzTx/>
              <a:buFontTx/>
              <a:buNone/>
              <a:tabLst/>
            </a:pPr>
            <a:r>
              <a:rPr lang="ja-JP" altLang="en-US" sz="2000" dirty="0">
                <a:solidFill>
                  <a:schemeClr val="tx1"/>
                </a:solidFill>
                <a:latin typeface="Meiryo UI" panose="020B0604030504040204" pitchFamily="34" charset="-128"/>
                <a:ea typeface="Meiryo UI" panose="020B0604030504040204" pitchFamily="34" charset="-128"/>
              </a:rPr>
              <a:t>パートナー企業</a:t>
            </a:r>
            <a:endParaRPr lang="en-US" sz="2000" dirty="0">
              <a:solidFill>
                <a:schemeClr val="tx1"/>
              </a:solidFill>
              <a:latin typeface="Meiryo UI" panose="020B0604030504040204" pitchFamily="34" charset="-128"/>
              <a:ea typeface="Meiryo UI" panose="020B0604030504040204" pitchFamily="34" charset="-128"/>
            </a:endParaRPr>
          </a:p>
        </p:txBody>
      </p:sp>
      <p:sp>
        <p:nvSpPr>
          <p:cNvPr id="6" name="Rectangle 5">
            <a:extLst>
              <a:ext uri="{FF2B5EF4-FFF2-40B4-BE49-F238E27FC236}">
                <a16:creationId xmlns:a16="http://schemas.microsoft.com/office/drawing/2014/main" id="{53646DAA-D4FB-4230-8501-E0067B77A1EE}"/>
              </a:ext>
            </a:extLst>
          </p:cNvPr>
          <p:cNvSpPr/>
          <p:nvPr/>
        </p:nvSpPr>
        <p:spPr bwMode="auto">
          <a:xfrm>
            <a:off x="3962400" y="4278858"/>
            <a:ext cx="1143000" cy="4637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32293" rtl="0" eaLnBrk="1" fontAlgn="base" latinLnBrk="0" hangingPunct="1">
              <a:lnSpc>
                <a:spcPct val="0"/>
              </a:lnSpc>
              <a:spcBef>
                <a:spcPct val="0"/>
              </a:spcBef>
              <a:spcAft>
                <a:spcPct val="0"/>
              </a:spcAft>
              <a:buClrTx/>
              <a:buSzTx/>
              <a:buFontTx/>
              <a:buNone/>
              <a:tabLst/>
            </a:pPr>
            <a:endParaRPr lang="en-US" sz="2000" dirty="0">
              <a:solidFill>
                <a:schemeClr val="tx1"/>
              </a:solidFill>
              <a:latin typeface="Meiryo UI" panose="020B0604030504040204" pitchFamily="34" charset="-128"/>
              <a:ea typeface="Meiryo UI" panose="020B0604030504040204" pitchFamily="34" charset="-128"/>
            </a:endParaRPr>
          </a:p>
        </p:txBody>
      </p:sp>
      <p:sp>
        <p:nvSpPr>
          <p:cNvPr id="11" name="Rectangle 10">
            <a:extLst>
              <a:ext uri="{FF2B5EF4-FFF2-40B4-BE49-F238E27FC236}">
                <a16:creationId xmlns:a16="http://schemas.microsoft.com/office/drawing/2014/main" id="{C6A591DA-D084-4AC8-AC69-01E3695C1A93}"/>
              </a:ext>
            </a:extLst>
          </p:cNvPr>
          <p:cNvSpPr/>
          <p:nvPr/>
        </p:nvSpPr>
        <p:spPr bwMode="auto">
          <a:xfrm>
            <a:off x="4648200" y="4848817"/>
            <a:ext cx="609600" cy="8200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32293" rtl="0" eaLnBrk="1" fontAlgn="base" latinLnBrk="0" hangingPunct="1">
              <a:lnSpc>
                <a:spcPct val="0"/>
              </a:lnSpc>
              <a:spcBef>
                <a:spcPct val="0"/>
              </a:spcBef>
              <a:spcAft>
                <a:spcPct val="0"/>
              </a:spcAft>
              <a:buClrTx/>
              <a:buSzTx/>
              <a:buFontTx/>
              <a:buNone/>
              <a:tabLst/>
            </a:pPr>
            <a:endParaRPr lang="en-US" sz="2000" dirty="0">
              <a:solidFill>
                <a:schemeClr val="tx1"/>
              </a:solidFill>
              <a:latin typeface="Meiryo UI" panose="020B0604030504040204" pitchFamily="34" charset="-128"/>
              <a:ea typeface="Meiryo UI" panose="020B0604030504040204" pitchFamily="34" charset="-128"/>
            </a:endParaRPr>
          </a:p>
        </p:txBody>
      </p:sp>
      <p:sp>
        <p:nvSpPr>
          <p:cNvPr id="12" name="Isosceles Triangle 11">
            <a:extLst>
              <a:ext uri="{FF2B5EF4-FFF2-40B4-BE49-F238E27FC236}">
                <a16:creationId xmlns:a16="http://schemas.microsoft.com/office/drawing/2014/main" id="{C03666B7-D8EE-468B-84F6-F1587154AB55}"/>
              </a:ext>
            </a:extLst>
          </p:cNvPr>
          <p:cNvSpPr/>
          <p:nvPr/>
        </p:nvSpPr>
        <p:spPr bwMode="auto">
          <a:xfrm>
            <a:off x="4533900" y="4743888"/>
            <a:ext cx="1028700" cy="820006"/>
          </a:xfrm>
          <a:prstGeom prst="triangle">
            <a:avLst/>
          </a:prstGeom>
          <a:solidFill>
            <a:schemeClr val="bg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indent="0" algn="ctr" defTabSz="932293" rtl="0" eaLnBrk="1" fontAlgn="base" latinLnBrk="0" hangingPunct="1">
              <a:lnSpc>
                <a:spcPct val="90000"/>
              </a:lnSpc>
              <a:spcBef>
                <a:spcPct val="0"/>
              </a:spcBef>
              <a:spcAft>
                <a:spcPct val="0"/>
              </a:spcAft>
              <a:buClrTx/>
              <a:buSzTx/>
              <a:buFontTx/>
              <a:buNone/>
              <a:tabLst/>
            </a:pPr>
            <a:endParaRPr lang="en-US" sz="3200" dirty="0">
              <a:latin typeface="Meiryo UI" panose="020B0604030504040204" pitchFamily="34" charset="-128"/>
              <a:ea typeface="Meiryo UI" panose="020B0604030504040204" pitchFamily="34" charset="-128"/>
            </a:endParaRPr>
          </a:p>
        </p:txBody>
      </p:sp>
      <p:sp>
        <p:nvSpPr>
          <p:cNvPr id="15" name="Rectangle 14">
            <a:extLst>
              <a:ext uri="{FF2B5EF4-FFF2-40B4-BE49-F238E27FC236}">
                <a16:creationId xmlns:a16="http://schemas.microsoft.com/office/drawing/2014/main" id="{DC8A768A-10EA-4553-AECC-EA8AAA389A99}"/>
              </a:ext>
            </a:extLst>
          </p:cNvPr>
          <p:cNvSpPr/>
          <p:nvPr/>
        </p:nvSpPr>
        <p:spPr bwMode="auto">
          <a:xfrm>
            <a:off x="7108688" y="4375866"/>
            <a:ext cx="2590802" cy="1828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indent="0" algn="ctr" defTabSz="932293" rtl="0" eaLnBrk="1" fontAlgn="base" latinLnBrk="0" hangingPunct="1">
              <a:lnSpc>
                <a:spcPct val="90000"/>
              </a:lnSpc>
              <a:spcBef>
                <a:spcPct val="0"/>
              </a:spcBef>
              <a:spcAft>
                <a:spcPct val="0"/>
              </a:spcAft>
              <a:buClrTx/>
              <a:buSzTx/>
              <a:buFontTx/>
              <a:buNone/>
              <a:tabLst/>
            </a:pPr>
            <a:endParaRPr lang="en-US" sz="3200" dirty="0">
              <a:latin typeface="Meiryo UI" panose="020B0604030504040204" pitchFamily="34" charset="-128"/>
              <a:ea typeface="Meiryo UI" panose="020B0604030504040204" pitchFamily="34" charset="-128"/>
            </a:endParaRPr>
          </a:p>
        </p:txBody>
      </p:sp>
      <p:sp>
        <p:nvSpPr>
          <p:cNvPr id="16" name="Freeform 10">
            <a:extLst>
              <a:ext uri="{FF2B5EF4-FFF2-40B4-BE49-F238E27FC236}">
                <a16:creationId xmlns:a16="http://schemas.microsoft.com/office/drawing/2014/main" id="{FA9384C7-0725-4F24-B04B-A114D534E7BB}"/>
              </a:ext>
            </a:extLst>
          </p:cNvPr>
          <p:cNvSpPr>
            <a:spLocks/>
          </p:cNvSpPr>
          <p:nvPr/>
        </p:nvSpPr>
        <p:spPr bwMode="auto">
          <a:xfrm>
            <a:off x="7989277" y="3577316"/>
            <a:ext cx="496062" cy="530908"/>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chemeClr val="bg1">
              <a:lumMod val="50000"/>
            </a:schemeClr>
          </a:solidFill>
          <a:ln>
            <a:noFill/>
          </a:ln>
        </p:spPr>
        <p:txBody>
          <a:bodyPr vert="horz" wrap="square" lIns="93260" tIns="46630" rIns="93260" bIns="46630" numCol="1" anchor="t" anchorCtr="0" compatLnSpc="1">
            <a:prstTxWarp prst="textNoShape">
              <a:avLst/>
            </a:prstTxWarp>
          </a:bodyPr>
          <a:lstStyle/>
          <a:p>
            <a:endParaRPr lang="en-US" sz="1836">
              <a:solidFill>
                <a:srgbClr val="505050"/>
              </a:solidFill>
            </a:endParaRPr>
          </a:p>
        </p:txBody>
      </p:sp>
      <p:pic>
        <p:nvPicPr>
          <p:cNvPr id="17" name="Picture 16">
            <a:extLst>
              <a:ext uri="{FF2B5EF4-FFF2-40B4-BE49-F238E27FC236}">
                <a16:creationId xmlns:a16="http://schemas.microsoft.com/office/drawing/2014/main" id="{3715281A-D4C2-4E39-A609-2E03727523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7523" y="3727144"/>
            <a:ext cx="700829" cy="335672"/>
          </a:xfrm>
          <a:prstGeom prst="rect">
            <a:avLst/>
          </a:prstGeom>
        </p:spPr>
      </p:pic>
      <p:grpSp>
        <p:nvGrpSpPr>
          <p:cNvPr id="4" name="Group 3">
            <a:extLst>
              <a:ext uri="{FF2B5EF4-FFF2-40B4-BE49-F238E27FC236}">
                <a16:creationId xmlns:a16="http://schemas.microsoft.com/office/drawing/2014/main" id="{E0B06E1D-DF66-48DE-94F8-DD87A6DA1B21}"/>
              </a:ext>
            </a:extLst>
          </p:cNvPr>
          <p:cNvGrpSpPr/>
          <p:nvPr/>
        </p:nvGrpSpPr>
        <p:grpSpPr>
          <a:xfrm>
            <a:off x="5127490" y="4271622"/>
            <a:ext cx="1825702" cy="1050057"/>
            <a:chOff x="5127490" y="4271622"/>
            <a:chExt cx="1825702" cy="1050057"/>
          </a:xfrm>
        </p:grpSpPr>
        <p:pic>
          <p:nvPicPr>
            <p:cNvPr id="13" name="Picture 12">
              <a:extLst>
                <a:ext uri="{FF2B5EF4-FFF2-40B4-BE49-F238E27FC236}">
                  <a16:creationId xmlns:a16="http://schemas.microsoft.com/office/drawing/2014/main" id="{BD5307C9-DC4D-487C-8092-BCF61AF43FF8}"/>
                </a:ext>
              </a:extLst>
            </p:cNvPr>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127490" y="4738805"/>
              <a:ext cx="1216946" cy="582874"/>
            </a:xfrm>
            <a:prstGeom prst="rect">
              <a:avLst/>
            </a:prstGeom>
            <a:solidFill>
              <a:schemeClr val="bg1">
                <a:alpha val="99000"/>
              </a:schemeClr>
            </a:solidFill>
          </p:spPr>
        </p:pic>
        <p:sp>
          <p:nvSpPr>
            <p:cNvPr id="18" name="TextBox 17">
              <a:extLst>
                <a:ext uri="{FF2B5EF4-FFF2-40B4-BE49-F238E27FC236}">
                  <a16:creationId xmlns:a16="http://schemas.microsoft.com/office/drawing/2014/main" id="{52EACCEC-36BE-46C8-A225-6BCBB599AC65}"/>
                </a:ext>
              </a:extLst>
            </p:cNvPr>
            <p:cNvSpPr txBox="1"/>
            <p:nvPr/>
          </p:nvSpPr>
          <p:spPr>
            <a:xfrm>
              <a:off x="5263114" y="4271622"/>
              <a:ext cx="1690078" cy="406265"/>
            </a:xfrm>
            <a:prstGeom prst="rect">
              <a:avLst/>
            </a:prstGeom>
          </p:spPr>
          <p:txBody>
            <a:bodyPr vert="horz" wrap="none" lIns="146304" tIns="91440" rIns="146304" bIns="91440" rtlCol="0">
              <a:spAutoFit/>
            </a:bodyPr>
            <a:lstStyle/>
            <a:p>
              <a:pPr marR="0" algn="l" defTabSz="914367" rtl="0" eaLnBrk="1" fontAlgn="auto" latinLnBrk="0" hangingPunct="1">
                <a:lnSpc>
                  <a:spcPct val="90000"/>
                </a:lnSpc>
                <a:spcBef>
                  <a:spcPct val="20000"/>
                </a:spcBef>
                <a:spcAft>
                  <a:spcPts val="0"/>
                </a:spcAft>
                <a:buClrTx/>
                <a:buSzPct val="90000"/>
                <a:tabLst/>
              </a:pPr>
              <a:r>
                <a:rPr kumimoji="0" lang="ja-JP" altLang="en-US" sz="1600" b="0" i="0" u="none" strike="noStrike" kern="1200" cap="none" spc="0" normalizeH="0" baseline="0" noProof="0" dirty="0">
                  <a:ln>
                    <a:noFill/>
                  </a:ln>
                  <a:solidFill>
                    <a:srgbClr val="505050"/>
                  </a:solidFill>
                  <a:effectLst/>
                  <a:uLnTx/>
                  <a:uFillTx/>
                  <a:latin typeface="Meiryo UI" panose="020B0604030504040204" pitchFamily="34" charset="-128"/>
                  <a:ea typeface="Meiryo UI" panose="020B0604030504040204" pitchFamily="34" charset="-128"/>
                  <a:cs typeface="+mn-cs"/>
                </a:rPr>
                <a:t>ゲストのアカウント</a:t>
              </a:r>
              <a:endParaRPr kumimoji="0" lang="en-US" sz="1600" b="0" i="0" u="none" strike="noStrike" kern="1200" cap="none" spc="0" normalizeH="0" baseline="0" noProof="0" dirty="0">
                <a:ln>
                  <a:noFill/>
                </a:ln>
                <a:solidFill>
                  <a:srgbClr val="505050"/>
                </a:solidFill>
                <a:effectLst/>
                <a:uLnTx/>
                <a:uFillTx/>
                <a:latin typeface="Meiryo UI" panose="020B0604030504040204" pitchFamily="34" charset="-128"/>
                <a:ea typeface="Meiryo UI" panose="020B0604030504040204" pitchFamily="34" charset="-128"/>
                <a:cs typeface="+mn-cs"/>
              </a:endParaRPr>
            </a:p>
          </p:txBody>
        </p:sp>
      </p:grpSp>
    </p:spTree>
    <p:extLst>
      <p:ext uri="{BB962C8B-B14F-4D97-AF65-F5344CB8AC3E}">
        <p14:creationId xmlns:p14="http://schemas.microsoft.com/office/powerpoint/2010/main" val="1229187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004B53-087E-44EF-9DB2-0538A4EA7582}"/>
              </a:ext>
            </a:extLst>
          </p:cNvPr>
          <p:cNvPicPr>
            <a:picLocks noChangeAspect="1"/>
          </p:cNvPicPr>
          <p:nvPr/>
        </p:nvPicPr>
        <p:blipFill>
          <a:blip r:embed="rId2"/>
          <a:stretch>
            <a:fillRect/>
          </a:stretch>
        </p:blipFill>
        <p:spPr>
          <a:xfrm>
            <a:off x="949678" y="0"/>
            <a:ext cx="10292643" cy="6858000"/>
          </a:xfrm>
          <a:prstGeom prst="rect">
            <a:avLst/>
          </a:prstGeom>
        </p:spPr>
      </p:pic>
    </p:spTree>
    <p:extLst>
      <p:ext uri="{BB962C8B-B14F-4D97-AF65-F5344CB8AC3E}">
        <p14:creationId xmlns:p14="http://schemas.microsoft.com/office/powerpoint/2010/main" val="27220460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CFCE2E-5674-4D14-8530-132F1E42139F}"/>
              </a:ext>
            </a:extLst>
          </p:cNvPr>
          <p:cNvPicPr>
            <a:picLocks noChangeAspect="1"/>
          </p:cNvPicPr>
          <p:nvPr/>
        </p:nvPicPr>
        <p:blipFill>
          <a:blip r:embed="rId2"/>
          <a:stretch>
            <a:fillRect/>
          </a:stretch>
        </p:blipFill>
        <p:spPr>
          <a:xfrm>
            <a:off x="949678" y="0"/>
            <a:ext cx="10292643" cy="6858000"/>
          </a:xfrm>
          <a:prstGeom prst="rect">
            <a:avLst/>
          </a:prstGeom>
        </p:spPr>
      </p:pic>
    </p:spTree>
    <p:extLst>
      <p:ext uri="{BB962C8B-B14F-4D97-AF65-F5344CB8AC3E}">
        <p14:creationId xmlns:p14="http://schemas.microsoft.com/office/powerpoint/2010/main" val="10557554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ãã§ãã¬ã¼ã·ã§ã³ã®ä¿¡é ¼">
            <a:extLst>
              <a:ext uri="{FF2B5EF4-FFF2-40B4-BE49-F238E27FC236}">
                <a16:creationId xmlns:a16="http://schemas.microsoft.com/office/drawing/2014/main" id="{77D9122E-E6EB-44A2-9505-0FCD38B4FE9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7086598" y="2161174"/>
            <a:ext cx="2895601" cy="4160521"/>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4E792EC5-BB6D-4A08-A37B-444E588D7644}"/>
              </a:ext>
            </a:extLst>
          </p:cNvPr>
          <p:cNvSpPr>
            <a:spLocks noGrp="1"/>
          </p:cNvSpPr>
          <p:nvPr>
            <p:ph type="body" sz="quarter" idx="10"/>
          </p:nvPr>
        </p:nvSpPr>
        <p:spPr>
          <a:xfrm>
            <a:off x="269238" y="1189177"/>
            <a:ext cx="11653522" cy="727700"/>
          </a:xfrm>
        </p:spPr>
        <p:txBody>
          <a:bodyPr/>
          <a:lstStyle/>
          <a:p>
            <a:pPr marL="0" indent="0">
              <a:buNone/>
            </a:pPr>
            <a:r>
              <a:rPr lang="ja-JP" altLang="en-US" dirty="0"/>
              <a:t>ゲスト（パートナーのアカウント）を管理する</a:t>
            </a:r>
            <a:endParaRPr lang="en-US" dirty="0"/>
          </a:p>
        </p:txBody>
      </p:sp>
      <p:sp>
        <p:nvSpPr>
          <p:cNvPr id="3" name="Text Placeholder 2">
            <a:extLst>
              <a:ext uri="{FF2B5EF4-FFF2-40B4-BE49-F238E27FC236}">
                <a16:creationId xmlns:a16="http://schemas.microsoft.com/office/drawing/2014/main" id="{29AA0C20-2542-41DB-A5BB-2CFD338F8EDB}"/>
              </a:ext>
            </a:extLst>
          </p:cNvPr>
          <p:cNvSpPr>
            <a:spLocks noGrp="1"/>
          </p:cNvSpPr>
          <p:nvPr>
            <p:ph type="body" sz="quarter" idx="11"/>
          </p:nvPr>
        </p:nvSpPr>
        <p:spPr/>
        <p:txBody>
          <a:bodyPr/>
          <a:lstStyle/>
          <a:p>
            <a:r>
              <a:rPr lang="ja-JP" altLang="en-US" dirty="0"/>
              <a:t>これまでのアプローチ その</a:t>
            </a:r>
            <a:r>
              <a:rPr lang="en-US" altLang="ja-JP" dirty="0"/>
              <a:t>2</a:t>
            </a:r>
            <a:endParaRPr lang="en-US" dirty="0"/>
          </a:p>
        </p:txBody>
      </p:sp>
      <p:grpSp>
        <p:nvGrpSpPr>
          <p:cNvPr id="19" name="Group 18">
            <a:extLst>
              <a:ext uri="{FF2B5EF4-FFF2-40B4-BE49-F238E27FC236}">
                <a16:creationId xmlns:a16="http://schemas.microsoft.com/office/drawing/2014/main" id="{54469B11-D04A-4A77-8AEB-FBD359F6D0D6}"/>
              </a:ext>
            </a:extLst>
          </p:cNvPr>
          <p:cNvGrpSpPr/>
          <p:nvPr/>
        </p:nvGrpSpPr>
        <p:grpSpPr>
          <a:xfrm>
            <a:off x="5127490" y="4271622"/>
            <a:ext cx="1825702" cy="1050057"/>
            <a:chOff x="5127490" y="4271622"/>
            <a:chExt cx="1825702" cy="1050057"/>
          </a:xfrm>
        </p:grpSpPr>
        <p:pic>
          <p:nvPicPr>
            <p:cNvPr id="20" name="Picture 19">
              <a:extLst>
                <a:ext uri="{FF2B5EF4-FFF2-40B4-BE49-F238E27FC236}">
                  <a16:creationId xmlns:a16="http://schemas.microsoft.com/office/drawing/2014/main" id="{263173F8-B0FC-4B71-AB50-B96DFBB8D506}"/>
                </a:ext>
              </a:extLst>
            </p:cNvPr>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127490" y="4738805"/>
              <a:ext cx="1216946" cy="582874"/>
            </a:xfrm>
            <a:prstGeom prst="rect">
              <a:avLst/>
            </a:prstGeom>
            <a:solidFill>
              <a:schemeClr val="bg1">
                <a:alpha val="99000"/>
              </a:schemeClr>
            </a:solidFill>
          </p:spPr>
        </p:pic>
        <p:sp>
          <p:nvSpPr>
            <p:cNvPr id="21" name="TextBox 20">
              <a:extLst>
                <a:ext uri="{FF2B5EF4-FFF2-40B4-BE49-F238E27FC236}">
                  <a16:creationId xmlns:a16="http://schemas.microsoft.com/office/drawing/2014/main" id="{BA73E5F7-BA5C-4362-96D2-031FDFE616FB}"/>
                </a:ext>
              </a:extLst>
            </p:cNvPr>
            <p:cNvSpPr txBox="1"/>
            <p:nvPr/>
          </p:nvSpPr>
          <p:spPr>
            <a:xfrm>
              <a:off x="5263114" y="4271622"/>
              <a:ext cx="1690078" cy="406265"/>
            </a:xfrm>
            <a:prstGeom prst="rect">
              <a:avLst/>
            </a:prstGeom>
          </p:spPr>
          <p:txBody>
            <a:bodyPr vert="horz" wrap="none" lIns="146304" tIns="91440" rIns="146304" bIns="91440" rtlCol="0">
              <a:spAutoFit/>
            </a:bodyPr>
            <a:lstStyle/>
            <a:p>
              <a:pPr marR="0" algn="l" defTabSz="914367" rtl="0" eaLnBrk="1" fontAlgn="auto" latinLnBrk="0" hangingPunct="1">
                <a:lnSpc>
                  <a:spcPct val="90000"/>
                </a:lnSpc>
                <a:spcBef>
                  <a:spcPct val="20000"/>
                </a:spcBef>
                <a:spcAft>
                  <a:spcPts val="0"/>
                </a:spcAft>
                <a:buClrTx/>
                <a:buSzPct val="90000"/>
                <a:tabLst/>
              </a:pPr>
              <a:r>
                <a:rPr kumimoji="0" lang="ja-JP" altLang="en-US" sz="1600" b="0" i="0" u="none" strike="noStrike" kern="1200" cap="none" spc="0" normalizeH="0" baseline="0" noProof="0" dirty="0">
                  <a:ln>
                    <a:noFill/>
                  </a:ln>
                  <a:solidFill>
                    <a:srgbClr val="505050"/>
                  </a:solidFill>
                  <a:effectLst/>
                  <a:uLnTx/>
                  <a:uFillTx/>
                  <a:latin typeface="Meiryo UI" panose="020B0604030504040204" pitchFamily="34" charset="-128"/>
                  <a:ea typeface="Meiryo UI" panose="020B0604030504040204" pitchFamily="34" charset="-128"/>
                  <a:cs typeface="+mn-cs"/>
                </a:rPr>
                <a:t>ゲストのアカウント</a:t>
              </a:r>
              <a:endParaRPr kumimoji="0" lang="en-US" sz="1600" b="0" i="0" u="none" strike="noStrike" kern="1200" cap="none" spc="0" normalizeH="0" baseline="0" noProof="0" dirty="0">
                <a:ln>
                  <a:noFill/>
                </a:ln>
                <a:solidFill>
                  <a:srgbClr val="505050"/>
                </a:solidFill>
                <a:effectLst/>
                <a:uLnTx/>
                <a:uFillTx/>
                <a:latin typeface="Meiryo UI" panose="020B0604030504040204" pitchFamily="34" charset="-128"/>
                <a:ea typeface="Meiryo UI" panose="020B0604030504040204" pitchFamily="34" charset="-128"/>
                <a:cs typeface="+mn-cs"/>
              </a:endParaRPr>
            </a:p>
          </p:txBody>
        </p:sp>
      </p:grpSp>
      <p:pic>
        <p:nvPicPr>
          <p:cNvPr id="7" name="Picture 2" descr="ãã§ãã¬ã¼ã·ã§ã³ã®ä¿¡é ¼">
            <a:extLst>
              <a:ext uri="{FF2B5EF4-FFF2-40B4-BE49-F238E27FC236}">
                <a16:creationId xmlns:a16="http://schemas.microsoft.com/office/drawing/2014/main" id="{B3619F22-32D0-4787-8859-29893EC1722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2362200" y="2161174"/>
            <a:ext cx="2971800" cy="416052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6031BB2-A20A-45B6-9361-9B603FF96CBF}"/>
              </a:ext>
            </a:extLst>
          </p:cNvPr>
          <p:cNvSpPr/>
          <p:nvPr/>
        </p:nvSpPr>
        <p:spPr bwMode="auto">
          <a:xfrm>
            <a:off x="2737338" y="2254959"/>
            <a:ext cx="2063261" cy="7080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32293" rtl="0" eaLnBrk="1" fontAlgn="base" latinLnBrk="0" hangingPunct="1">
              <a:lnSpc>
                <a:spcPct val="0"/>
              </a:lnSpc>
              <a:spcBef>
                <a:spcPct val="0"/>
              </a:spcBef>
              <a:spcAft>
                <a:spcPct val="0"/>
              </a:spcAft>
              <a:buClrTx/>
              <a:buSzTx/>
              <a:buFontTx/>
              <a:buNone/>
              <a:tabLst/>
            </a:pPr>
            <a:r>
              <a:rPr lang="ja-JP" altLang="en-US" sz="2000" dirty="0">
                <a:solidFill>
                  <a:schemeClr val="tx1"/>
                </a:solidFill>
                <a:latin typeface="Meiryo UI" panose="020B0604030504040204" pitchFamily="34" charset="-128"/>
                <a:ea typeface="Meiryo UI" panose="020B0604030504040204" pitchFamily="34" charset="-128"/>
              </a:rPr>
              <a:t>自社</a:t>
            </a:r>
            <a:endParaRPr lang="en-US" sz="2000" dirty="0">
              <a:solidFill>
                <a:schemeClr val="tx1"/>
              </a:solidFill>
              <a:latin typeface="Meiryo UI" panose="020B0604030504040204" pitchFamily="34" charset="-128"/>
              <a:ea typeface="Meiryo UI" panose="020B0604030504040204" pitchFamily="34" charset="-128"/>
            </a:endParaRPr>
          </a:p>
        </p:txBody>
      </p:sp>
      <p:sp>
        <p:nvSpPr>
          <p:cNvPr id="9" name="Rectangle 8">
            <a:extLst>
              <a:ext uri="{FF2B5EF4-FFF2-40B4-BE49-F238E27FC236}">
                <a16:creationId xmlns:a16="http://schemas.microsoft.com/office/drawing/2014/main" id="{1FF068BB-565C-44A3-BBAE-9786BB0887D6}"/>
              </a:ext>
            </a:extLst>
          </p:cNvPr>
          <p:cNvSpPr/>
          <p:nvPr/>
        </p:nvSpPr>
        <p:spPr bwMode="auto">
          <a:xfrm>
            <a:off x="7520354" y="2254959"/>
            <a:ext cx="2063261" cy="7080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32293" rtl="0" eaLnBrk="1" fontAlgn="base" latinLnBrk="0" hangingPunct="1">
              <a:lnSpc>
                <a:spcPct val="0"/>
              </a:lnSpc>
              <a:spcBef>
                <a:spcPct val="0"/>
              </a:spcBef>
              <a:spcAft>
                <a:spcPct val="0"/>
              </a:spcAft>
              <a:buClrTx/>
              <a:buSzTx/>
              <a:buFontTx/>
              <a:buNone/>
              <a:tabLst/>
            </a:pPr>
            <a:r>
              <a:rPr lang="ja-JP" altLang="en-US" sz="2000" dirty="0">
                <a:solidFill>
                  <a:schemeClr val="tx1"/>
                </a:solidFill>
                <a:latin typeface="Meiryo UI" panose="020B0604030504040204" pitchFamily="34" charset="-128"/>
                <a:ea typeface="Meiryo UI" panose="020B0604030504040204" pitchFamily="34" charset="-128"/>
              </a:rPr>
              <a:t>パートナー企業</a:t>
            </a:r>
            <a:endParaRPr lang="en-US" sz="2000" dirty="0">
              <a:solidFill>
                <a:schemeClr val="tx1"/>
              </a:solidFill>
              <a:latin typeface="Meiryo UI" panose="020B0604030504040204" pitchFamily="34" charset="-128"/>
              <a:ea typeface="Meiryo UI" panose="020B0604030504040204" pitchFamily="34" charset="-128"/>
            </a:endParaRPr>
          </a:p>
        </p:txBody>
      </p:sp>
      <p:sp>
        <p:nvSpPr>
          <p:cNvPr id="6" name="Rectangle 5">
            <a:extLst>
              <a:ext uri="{FF2B5EF4-FFF2-40B4-BE49-F238E27FC236}">
                <a16:creationId xmlns:a16="http://schemas.microsoft.com/office/drawing/2014/main" id="{53646DAA-D4FB-4230-8501-E0067B77A1EE}"/>
              </a:ext>
            </a:extLst>
          </p:cNvPr>
          <p:cNvSpPr/>
          <p:nvPr/>
        </p:nvSpPr>
        <p:spPr bwMode="auto">
          <a:xfrm>
            <a:off x="3962400" y="4278858"/>
            <a:ext cx="1143000" cy="4637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32293" rtl="0" eaLnBrk="1" fontAlgn="base" latinLnBrk="0" hangingPunct="1">
              <a:lnSpc>
                <a:spcPct val="0"/>
              </a:lnSpc>
              <a:spcBef>
                <a:spcPct val="0"/>
              </a:spcBef>
              <a:spcAft>
                <a:spcPct val="0"/>
              </a:spcAft>
              <a:buClrTx/>
              <a:buSzTx/>
              <a:buFontTx/>
              <a:buNone/>
              <a:tabLst/>
            </a:pPr>
            <a:endParaRPr lang="en-US" sz="2000" dirty="0">
              <a:solidFill>
                <a:schemeClr val="tx1"/>
              </a:solidFill>
              <a:latin typeface="Meiryo UI" panose="020B0604030504040204" pitchFamily="34" charset="-128"/>
              <a:ea typeface="Meiryo UI" panose="020B0604030504040204" pitchFamily="34" charset="-128"/>
            </a:endParaRPr>
          </a:p>
        </p:txBody>
      </p:sp>
      <p:sp>
        <p:nvSpPr>
          <p:cNvPr id="11" name="Rectangle 10">
            <a:extLst>
              <a:ext uri="{FF2B5EF4-FFF2-40B4-BE49-F238E27FC236}">
                <a16:creationId xmlns:a16="http://schemas.microsoft.com/office/drawing/2014/main" id="{C6A591DA-D084-4AC8-AC69-01E3695C1A93}"/>
              </a:ext>
            </a:extLst>
          </p:cNvPr>
          <p:cNvSpPr/>
          <p:nvPr/>
        </p:nvSpPr>
        <p:spPr bwMode="auto">
          <a:xfrm>
            <a:off x="4648200" y="4848817"/>
            <a:ext cx="609600" cy="8200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32293" rtl="0" eaLnBrk="1" fontAlgn="base" latinLnBrk="0" hangingPunct="1">
              <a:lnSpc>
                <a:spcPct val="0"/>
              </a:lnSpc>
              <a:spcBef>
                <a:spcPct val="0"/>
              </a:spcBef>
              <a:spcAft>
                <a:spcPct val="0"/>
              </a:spcAft>
              <a:buClrTx/>
              <a:buSzTx/>
              <a:buFontTx/>
              <a:buNone/>
              <a:tabLst/>
            </a:pPr>
            <a:endParaRPr lang="en-US" sz="2000" dirty="0">
              <a:solidFill>
                <a:schemeClr val="tx1"/>
              </a:solidFill>
              <a:latin typeface="Meiryo UI" panose="020B0604030504040204" pitchFamily="34" charset="-128"/>
              <a:ea typeface="Meiryo UI" panose="020B0604030504040204" pitchFamily="34" charset="-128"/>
            </a:endParaRPr>
          </a:p>
        </p:txBody>
      </p:sp>
      <p:sp>
        <p:nvSpPr>
          <p:cNvPr id="12" name="Isosceles Triangle 11">
            <a:extLst>
              <a:ext uri="{FF2B5EF4-FFF2-40B4-BE49-F238E27FC236}">
                <a16:creationId xmlns:a16="http://schemas.microsoft.com/office/drawing/2014/main" id="{C03666B7-D8EE-468B-84F6-F1587154AB55}"/>
              </a:ext>
            </a:extLst>
          </p:cNvPr>
          <p:cNvSpPr/>
          <p:nvPr/>
        </p:nvSpPr>
        <p:spPr bwMode="auto">
          <a:xfrm>
            <a:off x="4533900" y="4743888"/>
            <a:ext cx="1028700" cy="820006"/>
          </a:xfrm>
          <a:prstGeom prst="triangle">
            <a:avLst/>
          </a:prstGeom>
          <a:solidFill>
            <a:schemeClr val="bg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indent="0" algn="ctr" defTabSz="932293" rtl="0" eaLnBrk="1" fontAlgn="base" latinLnBrk="0" hangingPunct="1">
              <a:lnSpc>
                <a:spcPct val="90000"/>
              </a:lnSpc>
              <a:spcBef>
                <a:spcPct val="0"/>
              </a:spcBef>
              <a:spcAft>
                <a:spcPct val="0"/>
              </a:spcAft>
              <a:buClrTx/>
              <a:buSzTx/>
              <a:buFontTx/>
              <a:buNone/>
              <a:tabLst/>
            </a:pPr>
            <a:endParaRPr lang="en-US" sz="3200" dirty="0">
              <a:latin typeface="Meiryo UI" panose="020B0604030504040204" pitchFamily="34" charset="-128"/>
              <a:ea typeface="Meiryo UI" panose="020B0604030504040204" pitchFamily="34" charset="-128"/>
            </a:endParaRPr>
          </a:p>
        </p:txBody>
      </p:sp>
      <p:sp>
        <p:nvSpPr>
          <p:cNvPr id="15" name="Rectangle 14">
            <a:extLst>
              <a:ext uri="{FF2B5EF4-FFF2-40B4-BE49-F238E27FC236}">
                <a16:creationId xmlns:a16="http://schemas.microsoft.com/office/drawing/2014/main" id="{DC8A768A-10EA-4553-AECC-EA8AAA389A99}"/>
              </a:ext>
            </a:extLst>
          </p:cNvPr>
          <p:cNvSpPr/>
          <p:nvPr/>
        </p:nvSpPr>
        <p:spPr bwMode="auto">
          <a:xfrm>
            <a:off x="7108688" y="4375866"/>
            <a:ext cx="2590802" cy="1828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indent="0" algn="ctr" defTabSz="932293" rtl="0" eaLnBrk="1" fontAlgn="base" latinLnBrk="0" hangingPunct="1">
              <a:lnSpc>
                <a:spcPct val="90000"/>
              </a:lnSpc>
              <a:spcBef>
                <a:spcPct val="0"/>
              </a:spcBef>
              <a:spcAft>
                <a:spcPct val="0"/>
              </a:spcAft>
              <a:buClrTx/>
              <a:buSzTx/>
              <a:buFontTx/>
              <a:buNone/>
              <a:tabLst/>
            </a:pPr>
            <a:endParaRPr lang="en-US" sz="3200" dirty="0">
              <a:latin typeface="Meiryo UI" panose="020B0604030504040204" pitchFamily="34" charset="-128"/>
              <a:ea typeface="Meiryo UI" panose="020B0604030504040204" pitchFamily="34" charset="-128"/>
            </a:endParaRPr>
          </a:p>
        </p:txBody>
      </p:sp>
      <p:sp>
        <p:nvSpPr>
          <p:cNvPr id="16" name="Freeform 10">
            <a:extLst>
              <a:ext uri="{FF2B5EF4-FFF2-40B4-BE49-F238E27FC236}">
                <a16:creationId xmlns:a16="http://schemas.microsoft.com/office/drawing/2014/main" id="{FA9384C7-0725-4F24-B04B-A114D534E7BB}"/>
              </a:ext>
            </a:extLst>
          </p:cNvPr>
          <p:cNvSpPr>
            <a:spLocks/>
          </p:cNvSpPr>
          <p:nvPr/>
        </p:nvSpPr>
        <p:spPr bwMode="auto">
          <a:xfrm>
            <a:off x="7989277" y="3577316"/>
            <a:ext cx="496062" cy="530908"/>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chemeClr val="bg1">
              <a:lumMod val="50000"/>
            </a:schemeClr>
          </a:solidFill>
          <a:ln>
            <a:noFill/>
          </a:ln>
        </p:spPr>
        <p:txBody>
          <a:bodyPr vert="horz" wrap="square" lIns="93260" tIns="46630" rIns="93260" bIns="46630" numCol="1" anchor="t" anchorCtr="0" compatLnSpc="1">
            <a:prstTxWarp prst="textNoShape">
              <a:avLst/>
            </a:prstTxWarp>
          </a:bodyPr>
          <a:lstStyle/>
          <a:p>
            <a:endParaRPr lang="en-US" sz="1836">
              <a:solidFill>
                <a:srgbClr val="505050"/>
              </a:solidFill>
            </a:endParaRPr>
          </a:p>
        </p:txBody>
      </p:sp>
      <p:pic>
        <p:nvPicPr>
          <p:cNvPr id="17" name="Picture 16">
            <a:extLst>
              <a:ext uri="{FF2B5EF4-FFF2-40B4-BE49-F238E27FC236}">
                <a16:creationId xmlns:a16="http://schemas.microsoft.com/office/drawing/2014/main" id="{3715281A-D4C2-4E39-A609-2E03727523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87523" y="3727144"/>
            <a:ext cx="700829" cy="335672"/>
          </a:xfrm>
          <a:prstGeom prst="rect">
            <a:avLst/>
          </a:prstGeom>
        </p:spPr>
      </p:pic>
      <p:sp>
        <p:nvSpPr>
          <p:cNvPr id="4" name="Rectangle 3">
            <a:extLst>
              <a:ext uri="{FF2B5EF4-FFF2-40B4-BE49-F238E27FC236}">
                <a16:creationId xmlns:a16="http://schemas.microsoft.com/office/drawing/2014/main" id="{3D81D183-FA16-4AFC-A7D2-C61D71DB4B2C}"/>
              </a:ext>
            </a:extLst>
          </p:cNvPr>
          <p:cNvSpPr/>
          <p:nvPr/>
        </p:nvSpPr>
        <p:spPr bwMode="auto">
          <a:xfrm>
            <a:off x="381000" y="1916877"/>
            <a:ext cx="5867400" cy="4636323"/>
          </a:xfrm>
          <a:prstGeom prst="rect">
            <a:avLst/>
          </a:prstGeom>
          <a:solidFill>
            <a:schemeClr val="bg1">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R="0" defTabSz="932293" rtl="0" eaLnBrk="1" fontAlgn="base" latinLnBrk="0" hangingPunct="1">
              <a:lnSpc>
                <a:spcPct val="90000"/>
              </a:lnSpc>
              <a:spcBef>
                <a:spcPct val="0"/>
              </a:spcBef>
              <a:spcAft>
                <a:spcPct val="0"/>
              </a:spcAft>
              <a:buClrTx/>
              <a:buSzTx/>
              <a:tabLst/>
            </a:pPr>
            <a:r>
              <a:rPr lang="ja-JP" altLang="en-US" sz="3200" dirty="0">
                <a:solidFill>
                  <a:schemeClr val="tx1"/>
                </a:solidFill>
                <a:latin typeface="Meiryo UI" panose="020B0604030504040204" pitchFamily="34" charset="-128"/>
                <a:ea typeface="Meiryo UI" panose="020B0604030504040204" pitchFamily="34" charset="-128"/>
              </a:rPr>
              <a:t>自社側</a:t>
            </a:r>
            <a:endParaRPr lang="en-US" altLang="ja-JP" sz="3200" dirty="0">
              <a:solidFill>
                <a:schemeClr val="tx1"/>
              </a:solidFill>
              <a:latin typeface="Meiryo UI" panose="020B0604030504040204" pitchFamily="34" charset="-128"/>
              <a:ea typeface="Meiryo UI" panose="020B0604030504040204" pitchFamily="34" charset="-128"/>
            </a:endParaRPr>
          </a:p>
          <a:p>
            <a:pPr marL="457200" marR="0" indent="-457200" defTabSz="932293" rtl="0" eaLnBrk="1" fontAlgn="base" latinLnBrk="0" hangingPunct="1">
              <a:lnSpc>
                <a:spcPct val="90000"/>
              </a:lnSpc>
              <a:spcBef>
                <a:spcPct val="0"/>
              </a:spcBef>
              <a:spcAft>
                <a:spcPct val="0"/>
              </a:spcAft>
              <a:buClrTx/>
              <a:buSzTx/>
              <a:buFont typeface="Arial" panose="020B0604020202020204" pitchFamily="34" charset="0"/>
              <a:buChar char="•"/>
              <a:tabLst/>
            </a:pPr>
            <a:r>
              <a:rPr lang="ja-JP" altLang="en-US" sz="3200" dirty="0">
                <a:solidFill>
                  <a:schemeClr val="tx1"/>
                </a:solidFill>
                <a:latin typeface="Meiryo UI" panose="020B0604030504040204" pitchFamily="34" charset="-128"/>
                <a:ea typeface="Meiryo UI" panose="020B0604030504040204" pitchFamily="34" charset="-128"/>
              </a:rPr>
              <a:t>アカウント管理コスト</a:t>
            </a:r>
            <a:endParaRPr lang="en-US" altLang="ja-JP" sz="3200" dirty="0">
              <a:solidFill>
                <a:schemeClr val="tx1"/>
              </a:solidFill>
              <a:latin typeface="Meiryo UI" panose="020B0604030504040204" pitchFamily="34" charset="-128"/>
              <a:ea typeface="Meiryo UI" panose="020B0604030504040204" pitchFamily="34" charset="-128"/>
            </a:endParaRPr>
          </a:p>
          <a:p>
            <a:pPr marL="457200" marR="0" indent="-457200" defTabSz="932293" rtl="0" eaLnBrk="1" fontAlgn="base" latinLnBrk="0" hangingPunct="1">
              <a:lnSpc>
                <a:spcPct val="90000"/>
              </a:lnSpc>
              <a:spcBef>
                <a:spcPct val="0"/>
              </a:spcBef>
              <a:spcAft>
                <a:spcPct val="0"/>
              </a:spcAft>
              <a:buClrTx/>
              <a:buSzTx/>
              <a:buFont typeface="Arial" panose="020B0604020202020204" pitchFamily="34" charset="0"/>
              <a:buChar char="•"/>
              <a:tabLst/>
            </a:pPr>
            <a:r>
              <a:rPr lang="ja-JP" altLang="en-US" sz="3200" dirty="0">
                <a:solidFill>
                  <a:schemeClr val="tx1"/>
                </a:solidFill>
                <a:latin typeface="Meiryo UI" panose="020B0604030504040204" pitchFamily="34" charset="-128"/>
                <a:ea typeface="Meiryo UI" panose="020B0604030504040204" pitchFamily="34" charset="-128"/>
              </a:rPr>
              <a:t>アカウント払い出し</a:t>
            </a:r>
            <a:endParaRPr lang="en-US" altLang="ja-JP" sz="3200" dirty="0">
              <a:solidFill>
                <a:schemeClr val="tx1"/>
              </a:solidFill>
              <a:latin typeface="Meiryo UI" panose="020B0604030504040204" pitchFamily="34" charset="-128"/>
              <a:ea typeface="Meiryo UI" panose="020B0604030504040204" pitchFamily="34" charset="-128"/>
            </a:endParaRPr>
          </a:p>
          <a:p>
            <a:pPr marL="457200" marR="0" indent="-457200" defTabSz="932293" rtl="0" eaLnBrk="1" fontAlgn="base" latinLnBrk="0" hangingPunct="1">
              <a:lnSpc>
                <a:spcPct val="90000"/>
              </a:lnSpc>
              <a:spcBef>
                <a:spcPct val="0"/>
              </a:spcBef>
              <a:spcAft>
                <a:spcPct val="0"/>
              </a:spcAft>
              <a:buClrTx/>
              <a:buSzTx/>
              <a:buFont typeface="Arial" panose="020B0604020202020204" pitchFamily="34" charset="0"/>
              <a:buChar char="•"/>
              <a:tabLst/>
            </a:pPr>
            <a:r>
              <a:rPr lang="ja-JP" altLang="en-US" sz="3200" dirty="0">
                <a:solidFill>
                  <a:schemeClr val="tx1"/>
                </a:solidFill>
                <a:latin typeface="Meiryo UI" panose="020B0604030504040204" pitchFamily="34" charset="-128"/>
                <a:ea typeface="Meiryo UI" panose="020B0604030504040204" pitchFamily="34" charset="-128"/>
              </a:rPr>
              <a:t>パスワードリセット対応</a:t>
            </a:r>
            <a:endParaRPr lang="en-US" altLang="ja-JP" sz="3200" dirty="0">
              <a:solidFill>
                <a:schemeClr val="tx1"/>
              </a:solidFill>
              <a:latin typeface="Meiryo UI" panose="020B0604030504040204" pitchFamily="34" charset="-128"/>
              <a:ea typeface="Meiryo UI" panose="020B0604030504040204" pitchFamily="34" charset="-128"/>
            </a:endParaRPr>
          </a:p>
          <a:p>
            <a:pPr marL="457200" marR="0" indent="-457200" defTabSz="932293" rtl="0" eaLnBrk="1" fontAlgn="base" latinLnBrk="0" hangingPunct="1">
              <a:lnSpc>
                <a:spcPct val="90000"/>
              </a:lnSpc>
              <a:spcBef>
                <a:spcPct val="0"/>
              </a:spcBef>
              <a:spcAft>
                <a:spcPct val="0"/>
              </a:spcAft>
              <a:buClrTx/>
              <a:buSzTx/>
              <a:buFont typeface="Arial" panose="020B0604020202020204" pitchFamily="34" charset="0"/>
              <a:buChar char="•"/>
              <a:tabLst/>
            </a:pPr>
            <a:r>
              <a:rPr lang="ja-JP" altLang="en-US" sz="3200" dirty="0">
                <a:solidFill>
                  <a:schemeClr val="tx1"/>
                </a:solidFill>
                <a:latin typeface="Meiryo UI" panose="020B0604030504040204" pitchFamily="34" charset="-128"/>
                <a:ea typeface="Meiryo UI" panose="020B0604030504040204" pitchFamily="34" charset="-128"/>
              </a:rPr>
              <a:t>退職をどうやって知るのか</a:t>
            </a:r>
            <a:endParaRPr lang="en-US" altLang="ja-JP" sz="3200" dirty="0">
              <a:solidFill>
                <a:schemeClr val="tx1"/>
              </a:solidFill>
              <a:latin typeface="Meiryo UI" panose="020B0604030504040204" pitchFamily="34" charset="-128"/>
              <a:ea typeface="Meiryo UI" panose="020B0604030504040204" pitchFamily="34" charset="-128"/>
            </a:endParaRPr>
          </a:p>
          <a:p>
            <a:pPr marL="457200" marR="0" indent="-457200" defTabSz="932293" rtl="0" eaLnBrk="1" fontAlgn="base" latinLnBrk="0" hangingPunct="1">
              <a:lnSpc>
                <a:spcPct val="90000"/>
              </a:lnSpc>
              <a:spcBef>
                <a:spcPct val="0"/>
              </a:spcBef>
              <a:spcAft>
                <a:spcPct val="0"/>
              </a:spcAft>
              <a:buClrTx/>
              <a:buSzTx/>
              <a:buFont typeface="Arial" panose="020B0604020202020204" pitchFamily="34" charset="0"/>
              <a:buChar char="•"/>
              <a:tabLst/>
            </a:pPr>
            <a:r>
              <a:rPr lang="ja-JP" altLang="en-US" sz="3200" dirty="0">
                <a:solidFill>
                  <a:schemeClr val="tx1"/>
                </a:solidFill>
                <a:latin typeface="Meiryo UI" panose="020B0604030504040204" pitchFamily="34" charset="-128"/>
                <a:ea typeface="Meiryo UI" panose="020B0604030504040204" pitchFamily="34" charset="-128"/>
              </a:rPr>
              <a:t>・・・</a:t>
            </a:r>
            <a:endParaRPr lang="en-US" altLang="ja-JP" sz="3200" dirty="0">
              <a:solidFill>
                <a:schemeClr val="tx1"/>
              </a:solidFill>
              <a:latin typeface="Meiryo UI" panose="020B0604030504040204" pitchFamily="34" charset="-128"/>
              <a:ea typeface="Meiryo UI" panose="020B0604030504040204" pitchFamily="34" charset="-128"/>
            </a:endParaRPr>
          </a:p>
          <a:p>
            <a:pPr marL="457200" marR="0" indent="-457200" defTabSz="932293" rtl="0" eaLnBrk="1" fontAlgn="base" latinLnBrk="0" hangingPunct="1">
              <a:lnSpc>
                <a:spcPct val="90000"/>
              </a:lnSpc>
              <a:spcBef>
                <a:spcPct val="0"/>
              </a:spcBef>
              <a:spcAft>
                <a:spcPct val="0"/>
              </a:spcAft>
              <a:buClrTx/>
              <a:buSzTx/>
              <a:buFont typeface="Arial" panose="020B0604020202020204" pitchFamily="34" charset="0"/>
              <a:buChar char="•"/>
              <a:tabLst/>
            </a:pPr>
            <a:endParaRPr lang="en-US" altLang="ja-JP" sz="3200" dirty="0">
              <a:solidFill>
                <a:schemeClr val="tx1"/>
              </a:solidFill>
              <a:latin typeface="Meiryo UI" panose="020B0604030504040204" pitchFamily="34" charset="-128"/>
              <a:ea typeface="Meiryo UI" panose="020B0604030504040204" pitchFamily="34" charset="-128"/>
            </a:endParaRPr>
          </a:p>
          <a:p>
            <a:pPr marL="457200" marR="0" indent="-457200" defTabSz="932293" rtl="0" eaLnBrk="1" fontAlgn="base" latinLnBrk="0" hangingPunct="1">
              <a:lnSpc>
                <a:spcPct val="90000"/>
              </a:lnSpc>
              <a:spcBef>
                <a:spcPct val="0"/>
              </a:spcBef>
              <a:spcAft>
                <a:spcPct val="0"/>
              </a:spcAft>
              <a:buClrTx/>
              <a:buSzTx/>
              <a:buFont typeface="Arial" panose="020B0604020202020204" pitchFamily="34" charset="0"/>
              <a:buChar char="•"/>
              <a:tabLst/>
            </a:pPr>
            <a:endParaRPr lang="en-US" altLang="ja-JP" sz="3200" dirty="0">
              <a:solidFill>
                <a:schemeClr val="tx1"/>
              </a:solidFill>
              <a:latin typeface="Meiryo UI" panose="020B0604030504040204" pitchFamily="34" charset="-128"/>
              <a:ea typeface="Meiryo UI" panose="020B0604030504040204" pitchFamily="34" charset="-128"/>
            </a:endParaRPr>
          </a:p>
          <a:p>
            <a:pPr marL="457200" marR="0" indent="-457200" defTabSz="932293" rtl="0" eaLnBrk="1" fontAlgn="base" latinLnBrk="0" hangingPunct="1">
              <a:lnSpc>
                <a:spcPct val="90000"/>
              </a:lnSpc>
              <a:spcBef>
                <a:spcPct val="0"/>
              </a:spcBef>
              <a:spcAft>
                <a:spcPct val="0"/>
              </a:spcAft>
              <a:buClrTx/>
              <a:buSzTx/>
              <a:buFont typeface="Arial" panose="020B0604020202020204" pitchFamily="34" charset="0"/>
              <a:buChar char="•"/>
              <a:tabLst/>
            </a:pPr>
            <a:endParaRPr lang="en-US" sz="3200" dirty="0">
              <a:solidFill>
                <a:schemeClr val="tx1"/>
              </a:solidFill>
              <a:latin typeface="Meiryo UI" panose="020B0604030504040204" pitchFamily="34" charset="-128"/>
              <a:ea typeface="Meiryo UI" panose="020B0604030504040204" pitchFamily="34" charset="-128"/>
            </a:endParaRPr>
          </a:p>
        </p:txBody>
      </p:sp>
      <p:sp>
        <p:nvSpPr>
          <p:cNvPr id="18" name="Rectangle 17">
            <a:extLst>
              <a:ext uri="{FF2B5EF4-FFF2-40B4-BE49-F238E27FC236}">
                <a16:creationId xmlns:a16="http://schemas.microsoft.com/office/drawing/2014/main" id="{4DA7A05F-6184-4211-B9F1-1B1CB67C3009}"/>
              </a:ext>
            </a:extLst>
          </p:cNvPr>
          <p:cNvSpPr/>
          <p:nvPr/>
        </p:nvSpPr>
        <p:spPr bwMode="auto">
          <a:xfrm>
            <a:off x="6248400" y="1923272"/>
            <a:ext cx="5753100" cy="4636323"/>
          </a:xfrm>
          <a:prstGeom prst="rect">
            <a:avLst/>
          </a:prstGeom>
          <a:solidFill>
            <a:schemeClr val="bg1">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R="0" defTabSz="932293" rtl="0" eaLnBrk="1" fontAlgn="base" latinLnBrk="0" hangingPunct="1">
              <a:lnSpc>
                <a:spcPct val="90000"/>
              </a:lnSpc>
              <a:spcBef>
                <a:spcPct val="0"/>
              </a:spcBef>
              <a:spcAft>
                <a:spcPct val="0"/>
              </a:spcAft>
              <a:buClrTx/>
              <a:buSzTx/>
              <a:tabLst/>
            </a:pPr>
            <a:r>
              <a:rPr lang="ja-JP" altLang="en-US" sz="3200" dirty="0">
                <a:solidFill>
                  <a:schemeClr val="tx1"/>
                </a:solidFill>
                <a:latin typeface="Meiryo UI" panose="020B0604030504040204" pitchFamily="34" charset="-128"/>
                <a:ea typeface="Meiryo UI" panose="020B0604030504040204" pitchFamily="34" charset="-128"/>
              </a:rPr>
              <a:t>相手側</a:t>
            </a:r>
            <a:endParaRPr lang="en-US" altLang="ja-JP" sz="3200" dirty="0">
              <a:solidFill>
                <a:schemeClr val="tx1"/>
              </a:solidFill>
              <a:latin typeface="Meiryo UI" panose="020B0604030504040204" pitchFamily="34" charset="-128"/>
              <a:ea typeface="Meiryo UI" panose="020B0604030504040204" pitchFamily="34" charset="-128"/>
            </a:endParaRPr>
          </a:p>
          <a:p>
            <a:pPr marL="457200" marR="0" indent="-457200" defTabSz="932293" rtl="0" eaLnBrk="1" fontAlgn="base" latinLnBrk="0" hangingPunct="1">
              <a:lnSpc>
                <a:spcPct val="90000"/>
              </a:lnSpc>
              <a:spcBef>
                <a:spcPct val="0"/>
              </a:spcBef>
              <a:spcAft>
                <a:spcPct val="0"/>
              </a:spcAft>
              <a:buClrTx/>
              <a:buSzTx/>
              <a:buFont typeface="Arial" panose="020B0604020202020204" pitchFamily="34" charset="0"/>
              <a:buChar char="•"/>
              <a:tabLst/>
            </a:pPr>
            <a:r>
              <a:rPr lang="ja-JP" altLang="en-US" sz="3200" dirty="0">
                <a:solidFill>
                  <a:schemeClr val="tx1"/>
                </a:solidFill>
                <a:latin typeface="Meiryo UI" panose="020B0604030504040204" pitchFamily="34" charset="-128"/>
                <a:ea typeface="Meiryo UI" panose="020B0604030504040204" pitchFamily="34" charset="-128"/>
              </a:rPr>
              <a:t>アカウントの使い分け</a:t>
            </a:r>
            <a:endParaRPr lang="en-US" altLang="ja-JP" sz="3200" dirty="0">
              <a:solidFill>
                <a:schemeClr val="tx1"/>
              </a:solidFill>
              <a:latin typeface="Meiryo UI" panose="020B0604030504040204" pitchFamily="34" charset="-128"/>
              <a:ea typeface="Meiryo UI" panose="020B0604030504040204" pitchFamily="34" charset="-128"/>
            </a:endParaRPr>
          </a:p>
          <a:p>
            <a:pPr marL="457200" marR="0" indent="-457200" defTabSz="932293" rtl="0" eaLnBrk="1" fontAlgn="base" latinLnBrk="0" hangingPunct="1">
              <a:lnSpc>
                <a:spcPct val="90000"/>
              </a:lnSpc>
              <a:spcBef>
                <a:spcPct val="0"/>
              </a:spcBef>
              <a:spcAft>
                <a:spcPct val="0"/>
              </a:spcAft>
              <a:buClrTx/>
              <a:buSzTx/>
              <a:buFont typeface="Arial" panose="020B0604020202020204" pitchFamily="34" charset="0"/>
              <a:buChar char="•"/>
              <a:tabLst/>
            </a:pPr>
            <a:r>
              <a:rPr lang="ja-JP" altLang="en-US" sz="3200" dirty="0">
                <a:solidFill>
                  <a:schemeClr val="tx1"/>
                </a:solidFill>
                <a:latin typeface="Meiryo UI" panose="020B0604030504040204" pitchFamily="34" charset="-128"/>
                <a:ea typeface="Meiryo UI" panose="020B0604030504040204" pitchFamily="34" charset="-128"/>
              </a:rPr>
              <a:t>利用までのリードタイム</a:t>
            </a:r>
            <a:endParaRPr lang="en-US" altLang="ja-JP" sz="3200" dirty="0">
              <a:solidFill>
                <a:schemeClr val="tx1"/>
              </a:solidFill>
              <a:latin typeface="Meiryo UI" panose="020B0604030504040204" pitchFamily="34" charset="-128"/>
              <a:ea typeface="Meiryo UI" panose="020B0604030504040204" pitchFamily="34" charset="-128"/>
            </a:endParaRPr>
          </a:p>
          <a:p>
            <a:pPr marL="457200" marR="0" indent="-457200" defTabSz="932293" rtl="0" eaLnBrk="1" fontAlgn="base" latinLnBrk="0" hangingPunct="1">
              <a:lnSpc>
                <a:spcPct val="90000"/>
              </a:lnSpc>
              <a:spcBef>
                <a:spcPct val="0"/>
              </a:spcBef>
              <a:spcAft>
                <a:spcPct val="0"/>
              </a:spcAft>
              <a:buClrTx/>
              <a:buSzTx/>
              <a:buFont typeface="Arial" panose="020B0604020202020204" pitchFamily="34" charset="0"/>
              <a:buChar char="•"/>
              <a:tabLst/>
            </a:pPr>
            <a:r>
              <a:rPr lang="ja-JP" altLang="en-US" sz="3200" dirty="0">
                <a:solidFill>
                  <a:schemeClr val="tx1"/>
                </a:solidFill>
                <a:latin typeface="Meiryo UI" panose="020B0604030504040204" pitchFamily="34" charset="-128"/>
                <a:ea typeface="Meiryo UI" panose="020B0604030504040204" pitchFamily="34" charset="-128"/>
              </a:rPr>
              <a:t>・・・</a:t>
            </a:r>
            <a:endParaRPr lang="en-US" altLang="ja-JP" sz="3200" dirty="0">
              <a:solidFill>
                <a:schemeClr val="tx1"/>
              </a:solidFill>
              <a:latin typeface="Meiryo UI" panose="020B0604030504040204" pitchFamily="34" charset="-128"/>
              <a:ea typeface="Meiryo UI" panose="020B0604030504040204" pitchFamily="34" charset="-128"/>
            </a:endParaRPr>
          </a:p>
          <a:p>
            <a:pPr marL="457200" marR="0" indent="-457200" defTabSz="932293" rtl="0" eaLnBrk="1" fontAlgn="base" latinLnBrk="0" hangingPunct="1">
              <a:lnSpc>
                <a:spcPct val="90000"/>
              </a:lnSpc>
              <a:spcBef>
                <a:spcPct val="0"/>
              </a:spcBef>
              <a:spcAft>
                <a:spcPct val="0"/>
              </a:spcAft>
              <a:buClrTx/>
              <a:buSzTx/>
              <a:buFont typeface="Arial" panose="020B0604020202020204" pitchFamily="34" charset="0"/>
              <a:buChar char="•"/>
              <a:tabLst/>
            </a:pPr>
            <a:endParaRPr lang="en-US" altLang="ja-JP" sz="3200" dirty="0">
              <a:solidFill>
                <a:schemeClr val="tx1"/>
              </a:solidFill>
              <a:latin typeface="Meiryo UI" panose="020B0604030504040204" pitchFamily="34" charset="-128"/>
              <a:ea typeface="Meiryo UI" panose="020B0604030504040204" pitchFamily="34" charset="-128"/>
            </a:endParaRPr>
          </a:p>
          <a:p>
            <a:pPr marL="457200" marR="0" indent="-457200" defTabSz="932293" rtl="0" eaLnBrk="1" fontAlgn="base" latinLnBrk="0" hangingPunct="1">
              <a:lnSpc>
                <a:spcPct val="90000"/>
              </a:lnSpc>
              <a:spcBef>
                <a:spcPct val="0"/>
              </a:spcBef>
              <a:spcAft>
                <a:spcPct val="0"/>
              </a:spcAft>
              <a:buClrTx/>
              <a:buSzTx/>
              <a:buFont typeface="Arial" panose="020B0604020202020204" pitchFamily="34" charset="0"/>
              <a:buChar char="•"/>
              <a:tabLst/>
            </a:pPr>
            <a:endParaRPr lang="en-US" altLang="ja-JP" sz="3200" dirty="0">
              <a:solidFill>
                <a:schemeClr val="tx1"/>
              </a:solidFill>
              <a:latin typeface="Meiryo UI" panose="020B0604030504040204" pitchFamily="34" charset="-128"/>
              <a:ea typeface="Meiryo UI" panose="020B0604030504040204" pitchFamily="34" charset="-128"/>
            </a:endParaRPr>
          </a:p>
          <a:p>
            <a:pPr marL="457200" marR="0" indent="-457200" defTabSz="932293" rtl="0" eaLnBrk="1" fontAlgn="base" latinLnBrk="0" hangingPunct="1">
              <a:lnSpc>
                <a:spcPct val="90000"/>
              </a:lnSpc>
              <a:spcBef>
                <a:spcPct val="0"/>
              </a:spcBef>
              <a:spcAft>
                <a:spcPct val="0"/>
              </a:spcAft>
              <a:buClrTx/>
              <a:buSzTx/>
              <a:buFont typeface="Arial" panose="020B0604020202020204" pitchFamily="34" charset="0"/>
              <a:buChar char="•"/>
              <a:tabLst/>
            </a:pPr>
            <a:endParaRPr lang="en-US" sz="3200" dirty="0">
              <a:solidFill>
                <a:schemeClr val="tx1"/>
              </a:solid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15432245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FAC389A-6A02-4ED5-83E9-24CC92CF04D9}"/>
              </a:ext>
            </a:extLst>
          </p:cNvPr>
          <p:cNvSpPr>
            <a:spLocks noGrp="1"/>
          </p:cNvSpPr>
          <p:nvPr>
            <p:ph type="body" sz="quarter" idx="11"/>
          </p:nvPr>
        </p:nvSpPr>
        <p:spPr/>
        <p:txBody>
          <a:bodyPr/>
          <a:lstStyle/>
          <a:p>
            <a:r>
              <a:rPr lang="en-US" altLang="ja-JP" dirty="0"/>
              <a:t>Azure AD B2B</a:t>
            </a:r>
            <a:endParaRPr lang="en-US" dirty="0"/>
          </a:p>
        </p:txBody>
      </p:sp>
      <p:grpSp>
        <p:nvGrpSpPr>
          <p:cNvPr id="5" name="Group 4">
            <a:extLst>
              <a:ext uri="{FF2B5EF4-FFF2-40B4-BE49-F238E27FC236}">
                <a16:creationId xmlns:a16="http://schemas.microsoft.com/office/drawing/2014/main" id="{62815655-F75D-464E-B11F-73365C31B928}"/>
              </a:ext>
            </a:extLst>
          </p:cNvPr>
          <p:cNvGrpSpPr/>
          <p:nvPr/>
        </p:nvGrpSpPr>
        <p:grpSpPr>
          <a:xfrm>
            <a:off x="3501941" y="4379140"/>
            <a:ext cx="2503124" cy="1945460"/>
            <a:chOff x="3432723" y="4159883"/>
            <a:chExt cx="2454266" cy="1907487"/>
          </a:xfrm>
        </p:grpSpPr>
        <p:sp>
          <p:nvSpPr>
            <p:cNvPr id="6" name="Oval 5">
              <a:extLst>
                <a:ext uri="{FF2B5EF4-FFF2-40B4-BE49-F238E27FC236}">
                  <a16:creationId xmlns:a16="http://schemas.microsoft.com/office/drawing/2014/main" id="{4F47CDF8-71D9-45E7-81FC-65DAC9A57C99}"/>
                </a:ext>
              </a:extLst>
            </p:cNvPr>
            <p:cNvSpPr/>
            <p:nvPr/>
          </p:nvSpPr>
          <p:spPr bwMode="auto">
            <a:xfrm>
              <a:off x="3432723" y="4159883"/>
              <a:ext cx="2454266" cy="1907487"/>
            </a:xfrm>
            <a:prstGeom prst="ellipse">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kumimoji="1" lang="ja-JP" alt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F609993B-E775-4F0D-AB99-E8346B541B8A}"/>
                </a:ext>
              </a:extLst>
            </p:cNvPr>
            <p:cNvSpPr txBox="1"/>
            <p:nvPr/>
          </p:nvSpPr>
          <p:spPr>
            <a:xfrm>
              <a:off x="3973803" y="5741889"/>
              <a:ext cx="1372106" cy="145415"/>
            </a:xfrm>
            <a:prstGeom prst="rect">
              <a:avLst/>
            </a:prstGeom>
            <a:noFill/>
          </p:spPr>
          <p:txBody>
            <a:bodyPr wrap="none" lIns="0" tIns="0" rIns="0" bIns="0" rtlCol="0">
              <a:spAutoFit/>
            </a:bodyPr>
            <a:lstStyle/>
            <a:p>
              <a:pPr algn="r">
                <a:lnSpc>
                  <a:spcPct val="90000"/>
                </a:lnSpc>
                <a:spcAft>
                  <a:spcPts val="612"/>
                </a:spcAft>
              </a:pPr>
              <a:r>
                <a:rPr kumimoji="1" lang="en-US" altLang="ja-JP" sz="1071" dirty="0">
                  <a:gradFill>
                    <a:gsLst>
                      <a:gs pos="2917">
                        <a:schemeClr val="tx1"/>
                      </a:gs>
                      <a:gs pos="30000">
                        <a:schemeClr val="tx1"/>
                      </a:gs>
                    </a:gsLst>
                    <a:lin ang="5400000" scaled="0"/>
                  </a:gradFill>
                </a:rPr>
                <a:t>Salesforce Users Group</a:t>
              </a:r>
              <a:endParaRPr kumimoji="1" lang="ja-JP" altLang="en-US" sz="1071" dirty="0" err="1">
                <a:gradFill>
                  <a:gsLst>
                    <a:gs pos="2917">
                      <a:schemeClr val="tx1"/>
                    </a:gs>
                    <a:gs pos="30000">
                      <a:schemeClr val="tx1"/>
                    </a:gs>
                  </a:gsLst>
                  <a:lin ang="5400000" scaled="0"/>
                </a:gradFill>
              </a:endParaRPr>
            </a:p>
          </p:txBody>
        </p:sp>
      </p:grpSp>
      <p:cxnSp>
        <p:nvCxnSpPr>
          <p:cNvPr id="8" name="Connector: Elbow 7">
            <a:extLst>
              <a:ext uri="{FF2B5EF4-FFF2-40B4-BE49-F238E27FC236}">
                <a16:creationId xmlns:a16="http://schemas.microsoft.com/office/drawing/2014/main" id="{5EDE9420-0D43-47AA-8EAE-6FE81355B1B9}"/>
              </a:ext>
            </a:extLst>
          </p:cNvPr>
          <p:cNvCxnSpPr>
            <a:cxnSpLocks/>
            <a:stCxn id="6" idx="2"/>
          </p:cNvCxnSpPr>
          <p:nvPr/>
        </p:nvCxnSpPr>
        <p:spPr>
          <a:xfrm rot="10800000">
            <a:off x="2281841" y="2525312"/>
            <a:ext cx="1220101" cy="2826558"/>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75E3E41-06B2-459F-9A86-C010C238FF46}"/>
              </a:ext>
            </a:extLst>
          </p:cNvPr>
          <p:cNvPicPr>
            <a:picLocks noChangeAspect="1"/>
          </p:cNvPicPr>
          <p:nvPr/>
        </p:nvPicPr>
        <p:blipFill>
          <a:blip r:embed="rId2"/>
          <a:stretch>
            <a:fillRect/>
          </a:stretch>
        </p:blipFill>
        <p:spPr>
          <a:xfrm>
            <a:off x="1108390" y="1694657"/>
            <a:ext cx="3171869" cy="1075211"/>
          </a:xfrm>
          <a:prstGeom prst="rect">
            <a:avLst/>
          </a:prstGeom>
        </p:spPr>
      </p:pic>
      <p:cxnSp>
        <p:nvCxnSpPr>
          <p:cNvPr id="10" name="Straight Connector 9">
            <a:extLst>
              <a:ext uri="{FF2B5EF4-FFF2-40B4-BE49-F238E27FC236}">
                <a16:creationId xmlns:a16="http://schemas.microsoft.com/office/drawing/2014/main" id="{9B0FFBE5-77B8-4A89-9F3B-21EBB6A3AE83}"/>
              </a:ext>
            </a:extLst>
          </p:cNvPr>
          <p:cNvCxnSpPr>
            <a:cxnSpLocks/>
            <a:endCxn id="13" idx="0"/>
          </p:cNvCxnSpPr>
          <p:nvPr/>
        </p:nvCxnSpPr>
        <p:spPr>
          <a:xfrm>
            <a:off x="3169635" y="2720869"/>
            <a:ext cx="0" cy="6215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Freeform 11">
            <a:extLst>
              <a:ext uri="{FF2B5EF4-FFF2-40B4-BE49-F238E27FC236}">
                <a16:creationId xmlns:a16="http://schemas.microsoft.com/office/drawing/2014/main" id="{3FE524B6-46DE-4EA3-90E4-F88A89673C6C}"/>
              </a:ext>
            </a:extLst>
          </p:cNvPr>
          <p:cNvSpPr>
            <a:spLocks noEditPoints="1"/>
          </p:cNvSpPr>
          <p:nvPr/>
        </p:nvSpPr>
        <p:spPr bwMode="auto">
          <a:xfrm>
            <a:off x="1991529" y="3114866"/>
            <a:ext cx="310478" cy="310478"/>
          </a:xfrm>
          <a:custGeom>
            <a:avLst/>
            <a:gdLst>
              <a:gd name="T0" fmla="*/ 927 w 1854"/>
              <a:gd name="T1" fmla="*/ 0 h 1854"/>
              <a:gd name="T2" fmla="*/ 0 w 1854"/>
              <a:gd name="T3" fmla="*/ 927 h 1854"/>
              <a:gd name="T4" fmla="*/ 927 w 1854"/>
              <a:gd name="T5" fmla="*/ 1854 h 1854"/>
              <a:gd name="T6" fmla="*/ 1854 w 1854"/>
              <a:gd name="T7" fmla="*/ 927 h 1854"/>
              <a:gd name="T8" fmla="*/ 927 w 1854"/>
              <a:gd name="T9" fmla="*/ 0 h 1854"/>
              <a:gd name="T10" fmla="*/ 758 w 1854"/>
              <a:gd name="T11" fmla="*/ 1319 h 1854"/>
              <a:gd name="T12" fmla="*/ 435 w 1854"/>
              <a:gd name="T13" fmla="*/ 874 h 1854"/>
              <a:gd name="T14" fmla="*/ 671 w 1854"/>
              <a:gd name="T15" fmla="*/ 874 h 1854"/>
              <a:gd name="T16" fmla="*/ 995 w 1854"/>
              <a:gd name="T17" fmla="*/ 1319 h 1854"/>
              <a:gd name="T18" fmla="*/ 758 w 1854"/>
              <a:gd name="T19" fmla="*/ 1319 h 1854"/>
              <a:gd name="T20" fmla="*/ 1027 w 1854"/>
              <a:gd name="T21" fmla="*/ 1284 h 1854"/>
              <a:gd name="T22" fmla="*/ 897 w 1854"/>
              <a:gd name="T23" fmla="*/ 1105 h 1854"/>
              <a:gd name="T24" fmla="*/ 1193 w 1854"/>
              <a:gd name="T25" fmla="*/ 511 h 1854"/>
              <a:gd name="T26" fmla="*/ 1408 w 1854"/>
              <a:gd name="T27" fmla="*/ 511 h 1854"/>
              <a:gd name="T28" fmla="*/ 1027 w 1854"/>
              <a:gd name="T29" fmla="*/ 1284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4" h="1854">
                <a:moveTo>
                  <a:pt x="927" y="0"/>
                </a:moveTo>
                <a:cubicBezTo>
                  <a:pt x="415" y="0"/>
                  <a:pt x="0" y="415"/>
                  <a:pt x="0" y="927"/>
                </a:cubicBezTo>
                <a:cubicBezTo>
                  <a:pt x="0" y="1439"/>
                  <a:pt x="415" y="1854"/>
                  <a:pt x="927" y="1854"/>
                </a:cubicBezTo>
                <a:cubicBezTo>
                  <a:pt x="1439" y="1854"/>
                  <a:pt x="1854" y="1439"/>
                  <a:pt x="1854" y="927"/>
                </a:cubicBezTo>
                <a:cubicBezTo>
                  <a:pt x="1854" y="415"/>
                  <a:pt x="1439" y="0"/>
                  <a:pt x="927" y="0"/>
                </a:cubicBezTo>
                <a:close/>
                <a:moveTo>
                  <a:pt x="758" y="1319"/>
                </a:moveTo>
                <a:cubicBezTo>
                  <a:pt x="435" y="874"/>
                  <a:pt x="435" y="874"/>
                  <a:pt x="435" y="874"/>
                </a:cubicBezTo>
                <a:cubicBezTo>
                  <a:pt x="671" y="874"/>
                  <a:pt x="671" y="874"/>
                  <a:pt x="671" y="874"/>
                </a:cubicBezTo>
                <a:cubicBezTo>
                  <a:pt x="995" y="1319"/>
                  <a:pt x="995" y="1319"/>
                  <a:pt x="995" y="1319"/>
                </a:cubicBezTo>
                <a:lnTo>
                  <a:pt x="758" y="1319"/>
                </a:lnTo>
                <a:close/>
                <a:moveTo>
                  <a:pt x="1027" y="1284"/>
                </a:moveTo>
                <a:cubicBezTo>
                  <a:pt x="897" y="1105"/>
                  <a:pt x="897" y="1105"/>
                  <a:pt x="897" y="1105"/>
                </a:cubicBezTo>
                <a:cubicBezTo>
                  <a:pt x="1193" y="511"/>
                  <a:pt x="1193" y="511"/>
                  <a:pt x="1193" y="511"/>
                </a:cubicBezTo>
                <a:cubicBezTo>
                  <a:pt x="1408" y="511"/>
                  <a:pt x="1408" y="511"/>
                  <a:pt x="1408" y="511"/>
                </a:cubicBezTo>
                <a:lnTo>
                  <a:pt x="1027" y="1284"/>
                </a:lnTo>
                <a:close/>
              </a:path>
            </a:pathLst>
          </a:custGeom>
          <a:solidFill>
            <a:srgbClr val="00B050"/>
          </a:solidFill>
          <a:ln>
            <a:noFill/>
          </a:ln>
        </p:spPr>
        <p:txBody>
          <a:bodyPr vert="horz" wrap="square" lIns="93260" tIns="46630" rIns="93260" bIns="46630" numCol="1" anchor="t" anchorCtr="0" compatLnSpc="1">
            <a:prstTxWarp prst="textNoShape">
              <a:avLst/>
            </a:prstTxWarp>
          </a:bodyPr>
          <a:lstStyle/>
          <a:p>
            <a:endParaRPr lang="en-US" sz="1836"/>
          </a:p>
        </p:txBody>
      </p:sp>
      <p:grpSp>
        <p:nvGrpSpPr>
          <p:cNvPr id="12" name="Group 11">
            <a:extLst>
              <a:ext uri="{FF2B5EF4-FFF2-40B4-BE49-F238E27FC236}">
                <a16:creationId xmlns:a16="http://schemas.microsoft.com/office/drawing/2014/main" id="{3BD9C23E-2F62-42B6-8162-61E7FE3691FC}"/>
              </a:ext>
            </a:extLst>
          </p:cNvPr>
          <p:cNvGrpSpPr/>
          <p:nvPr/>
        </p:nvGrpSpPr>
        <p:grpSpPr>
          <a:xfrm>
            <a:off x="2447395" y="3342385"/>
            <a:ext cx="1444480" cy="1504274"/>
            <a:chOff x="2398760" y="2903584"/>
            <a:chExt cx="1416285" cy="1474911"/>
          </a:xfrm>
        </p:grpSpPr>
        <p:pic>
          <p:nvPicPr>
            <p:cNvPr id="13" name="Picture 4">
              <a:extLst>
                <a:ext uri="{FF2B5EF4-FFF2-40B4-BE49-F238E27FC236}">
                  <a16:creationId xmlns:a16="http://schemas.microsoft.com/office/drawing/2014/main" id="{B591A433-61EE-4235-B9B3-C9CDF306A4D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67879" y="2903584"/>
              <a:ext cx="1078047" cy="1074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E6D07373-A780-4D7C-8856-7373A27379F2}"/>
                </a:ext>
              </a:extLst>
            </p:cNvPr>
            <p:cNvSpPr txBox="1"/>
            <p:nvPr/>
          </p:nvSpPr>
          <p:spPr>
            <a:xfrm>
              <a:off x="2398760" y="3889130"/>
              <a:ext cx="1416285" cy="489365"/>
            </a:xfrm>
            <a:prstGeom prst="rect">
              <a:avLst/>
            </a:prstGeom>
            <a:noFill/>
          </p:spPr>
          <p:txBody>
            <a:bodyPr wrap="none" lIns="186521" tIns="149217" rIns="186521" bIns="149217" rtlCol="0">
              <a:spAutoFit/>
            </a:bodyPr>
            <a:lstStyle/>
            <a:p>
              <a:pPr algn="ctr">
                <a:lnSpc>
                  <a:spcPct val="90000"/>
                </a:lnSpc>
                <a:spcAft>
                  <a:spcPts val="612"/>
                </a:spcAft>
              </a:pPr>
              <a:r>
                <a:rPr kumimoji="1" lang="en-US" altLang="ja-JP" sz="1428" dirty="0">
                  <a:gradFill>
                    <a:gsLst>
                      <a:gs pos="2917">
                        <a:schemeClr val="tx1"/>
                      </a:gs>
                      <a:gs pos="30000">
                        <a:schemeClr val="tx1"/>
                      </a:gs>
                    </a:gsLst>
                    <a:lin ang="5400000" scaled="0"/>
                  </a:gradFill>
                </a:rPr>
                <a:t>Contoso.com</a:t>
              </a:r>
              <a:endParaRPr kumimoji="1" lang="ja-JP" altLang="en-US" sz="1428" dirty="0" err="1">
                <a:gradFill>
                  <a:gsLst>
                    <a:gs pos="2917">
                      <a:schemeClr val="tx1"/>
                    </a:gs>
                    <a:gs pos="30000">
                      <a:schemeClr val="tx1"/>
                    </a:gs>
                  </a:gsLst>
                  <a:lin ang="5400000" scaled="0"/>
                </a:gradFill>
              </a:endParaRPr>
            </a:p>
          </p:txBody>
        </p:sp>
      </p:grpSp>
      <p:grpSp>
        <p:nvGrpSpPr>
          <p:cNvPr id="15" name="Group 14">
            <a:extLst>
              <a:ext uri="{FF2B5EF4-FFF2-40B4-BE49-F238E27FC236}">
                <a16:creationId xmlns:a16="http://schemas.microsoft.com/office/drawing/2014/main" id="{09FBBAF3-AC06-498F-989B-5FE5D8256469}"/>
              </a:ext>
            </a:extLst>
          </p:cNvPr>
          <p:cNvGrpSpPr/>
          <p:nvPr/>
        </p:nvGrpSpPr>
        <p:grpSpPr>
          <a:xfrm>
            <a:off x="8997827" y="3342385"/>
            <a:ext cx="1479991" cy="1504274"/>
            <a:chOff x="8821335" y="2903584"/>
            <a:chExt cx="1451103" cy="1474911"/>
          </a:xfrm>
        </p:grpSpPr>
        <p:pic>
          <p:nvPicPr>
            <p:cNvPr id="16" name="Picture 4">
              <a:extLst>
                <a:ext uri="{FF2B5EF4-FFF2-40B4-BE49-F238E27FC236}">
                  <a16:creationId xmlns:a16="http://schemas.microsoft.com/office/drawing/2014/main" id="{909E592F-4194-4026-B2AD-6DD7A1C5C4FE}"/>
                </a:ext>
              </a:extLst>
            </p:cNvPr>
            <p:cNvPicPr>
              <a:picLocks noChangeAspect="1"/>
            </p:cNvPicPr>
            <p:nvPr/>
          </p:nvPicPr>
          <p:blipFill>
            <a:blip r:embed="rId3">
              <a:duotone>
                <a:prstClr val="black"/>
                <a:srgbClr val="FF0000">
                  <a:tint val="45000"/>
                  <a:satMod val="400000"/>
                </a:srgbClr>
              </a:duotone>
              <a:lum bright="20000" contrast="40000"/>
              <a:extLst>
                <a:ext uri="{28A0092B-C50C-407E-A947-70E740481C1C}">
                  <a14:useLocalDpi xmlns:a14="http://schemas.microsoft.com/office/drawing/2010/main" val="0"/>
                </a:ext>
              </a:extLst>
            </a:blip>
            <a:srcRect/>
            <a:stretch>
              <a:fillRect/>
            </a:stretch>
          </p:blipFill>
          <p:spPr bwMode="auto">
            <a:xfrm>
              <a:off x="9007863" y="2903584"/>
              <a:ext cx="1078047" cy="1074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2DCA6533-8401-4900-A09B-920FF28678BF}"/>
                </a:ext>
              </a:extLst>
            </p:cNvPr>
            <p:cNvSpPr txBox="1"/>
            <p:nvPr/>
          </p:nvSpPr>
          <p:spPr>
            <a:xfrm>
              <a:off x="8821335" y="3889130"/>
              <a:ext cx="1451103" cy="489365"/>
            </a:xfrm>
            <a:prstGeom prst="rect">
              <a:avLst/>
            </a:prstGeom>
            <a:noFill/>
          </p:spPr>
          <p:txBody>
            <a:bodyPr wrap="none" lIns="186521" tIns="149217" rIns="186521" bIns="149217" rtlCol="0">
              <a:spAutoFit/>
            </a:bodyPr>
            <a:lstStyle/>
            <a:p>
              <a:pPr algn="ctr">
                <a:lnSpc>
                  <a:spcPct val="90000"/>
                </a:lnSpc>
                <a:spcAft>
                  <a:spcPts val="612"/>
                </a:spcAft>
              </a:pPr>
              <a:r>
                <a:rPr kumimoji="1" lang="en-US" altLang="ja-JP" sz="1428" dirty="0">
                  <a:gradFill>
                    <a:gsLst>
                      <a:gs pos="2917">
                        <a:schemeClr val="tx1"/>
                      </a:gs>
                      <a:gs pos="30000">
                        <a:schemeClr val="tx1"/>
                      </a:gs>
                    </a:gsLst>
                    <a:lin ang="5400000" scaled="0"/>
                  </a:gradFill>
                </a:rPr>
                <a:t>Fablikam.com</a:t>
              </a:r>
              <a:endParaRPr kumimoji="1" lang="ja-JP" altLang="en-US" sz="1428" dirty="0" err="1">
                <a:gradFill>
                  <a:gsLst>
                    <a:gs pos="2917">
                      <a:schemeClr val="tx1"/>
                    </a:gs>
                    <a:gs pos="30000">
                      <a:schemeClr val="tx1"/>
                    </a:gs>
                  </a:gsLst>
                  <a:lin ang="5400000" scaled="0"/>
                </a:gradFill>
              </a:endParaRPr>
            </a:p>
          </p:txBody>
        </p:sp>
      </p:grpSp>
      <p:grpSp>
        <p:nvGrpSpPr>
          <p:cNvPr id="18" name="Group 17">
            <a:extLst>
              <a:ext uri="{FF2B5EF4-FFF2-40B4-BE49-F238E27FC236}">
                <a16:creationId xmlns:a16="http://schemas.microsoft.com/office/drawing/2014/main" id="{C4418321-F017-45B5-9DF1-99283288A454}"/>
              </a:ext>
            </a:extLst>
          </p:cNvPr>
          <p:cNvGrpSpPr/>
          <p:nvPr/>
        </p:nvGrpSpPr>
        <p:grpSpPr>
          <a:xfrm>
            <a:off x="7398407" y="3711711"/>
            <a:ext cx="1445909" cy="631687"/>
            <a:chOff x="7701708" y="2984922"/>
            <a:chExt cx="1417687" cy="619358"/>
          </a:xfrm>
        </p:grpSpPr>
        <p:sp>
          <p:nvSpPr>
            <p:cNvPr id="19" name="Freeform 10">
              <a:extLst>
                <a:ext uri="{FF2B5EF4-FFF2-40B4-BE49-F238E27FC236}">
                  <a16:creationId xmlns:a16="http://schemas.microsoft.com/office/drawing/2014/main" id="{2FED032E-B990-4FE2-BC35-9B6D2C891E60}"/>
                </a:ext>
              </a:extLst>
            </p:cNvPr>
            <p:cNvSpPr>
              <a:spLocks/>
            </p:cNvSpPr>
            <p:nvPr/>
          </p:nvSpPr>
          <p:spPr bwMode="auto">
            <a:xfrm>
              <a:off x="7916860" y="2984922"/>
              <a:ext cx="395183" cy="422943"/>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rgbClr val="D75050"/>
            </a:solidFill>
            <a:ln>
              <a:noFill/>
            </a:ln>
          </p:spPr>
          <p:txBody>
            <a:bodyPr vert="horz" wrap="square" lIns="93260" tIns="46630" rIns="93260" bIns="46630" numCol="1" anchor="t" anchorCtr="0" compatLnSpc="1">
              <a:prstTxWarp prst="textNoShape">
                <a:avLst/>
              </a:prstTxWarp>
            </a:bodyPr>
            <a:lstStyle/>
            <a:p>
              <a:endParaRPr lang="en-US" sz="1836">
                <a:solidFill>
                  <a:srgbClr val="505050"/>
                </a:solidFill>
              </a:endParaRPr>
            </a:p>
          </p:txBody>
        </p:sp>
        <p:pic>
          <p:nvPicPr>
            <p:cNvPr id="20" name="Picture 19">
              <a:extLst>
                <a:ext uri="{FF2B5EF4-FFF2-40B4-BE49-F238E27FC236}">
                  <a16:creationId xmlns:a16="http://schemas.microsoft.com/office/drawing/2014/main" id="{FEA58C35-7442-40FE-99E1-23622DE667B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32245" y="3031833"/>
              <a:ext cx="687150" cy="329120"/>
            </a:xfrm>
            <a:prstGeom prst="rect">
              <a:avLst/>
            </a:prstGeom>
          </p:spPr>
        </p:pic>
        <p:sp>
          <p:nvSpPr>
            <p:cNvPr id="21" name="TextBox 20">
              <a:extLst>
                <a:ext uri="{FF2B5EF4-FFF2-40B4-BE49-F238E27FC236}">
                  <a16:creationId xmlns:a16="http://schemas.microsoft.com/office/drawing/2014/main" id="{46927BCF-8B66-491D-BC11-696454B76E7A}"/>
                </a:ext>
              </a:extLst>
            </p:cNvPr>
            <p:cNvSpPr txBox="1"/>
            <p:nvPr/>
          </p:nvSpPr>
          <p:spPr>
            <a:xfrm>
              <a:off x="7701708" y="3458865"/>
              <a:ext cx="1417687" cy="145415"/>
            </a:xfrm>
            <a:prstGeom prst="rect">
              <a:avLst/>
            </a:prstGeom>
            <a:noFill/>
          </p:spPr>
          <p:txBody>
            <a:bodyPr wrap="none" lIns="0" tIns="0" rIns="0" bIns="0" rtlCol="0">
              <a:spAutoFit/>
            </a:bodyPr>
            <a:lstStyle/>
            <a:p>
              <a:pPr algn="r">
                <a:lnSpc>
                  <a:spcPct val="90000"/>
                </a:lnSpc>
                <a:spcAft>
                  <a:spcPts val="612"/>
                </a:spcAft>
              </a:pPr>
              <a:r>
                <a:rPr kumimoji="1" lang="en-US" altLang="ja-JP" sz="1071" b="1" dirty="0">
                  <a:gradFill>
                    <a:gsLst>
                      <a:gs pos="2917">
                        <a:schemeClr val="tx1"/>
                      </a:gs>
                      <a:gs pos="30000">
                        <a:schemeClr val="tx1"/>
                      </a:gs>
                    </a:gsLst>
                    <a:lin ang="5400000" scaled="0"/>
                  </a:gradFill>
                </a:rPr>
                <a:t>Robert@fablikam.com</a:t>
              </a:r>
              <a:endParaRPr kumimoji="1" lang="ja-JP" altLang="en-US" sz="1071" b="1" dirty="0" err="1">
                <a:gradFill>
                  <a:gsLst>
                    <a:gs pos="2917">
                      <a:schemeClr val="tx1"/>
                    </a:gs>
                    <a:gs pos="30000">
                      <a:schemeClr val="tx1"/>
                    </a:gs>
                  </a:gsLst>
                  <a:lin ang="5400000" scaled="0"/>
                </a:gradFill>
              </a:endParaRPr>
            </a:p>
          </p:txBody>
        </p:sp>
      </p:grpSp>
      <p:grpSp>
        <p:nvGrpSpPr>
          <p:cNvPr id="34" name="Group 33">
            <a:extLst>
              <a:ext uri="{FF2B5EF4-FFF2-40B4-BE49-F238E27FC236}">
                <a16:creationId xmlns:a16="http://schemas.microsoft.com/office/drawing/2014/main" id="{3C46BE94-7B3B-4694-BECA-83571E635396}"/>
              </a:ext>
            </a:extLst>
          </p:cNvPr>
          <p:cNvGrpSpPr/>
          <p:nvPr/>
        </p:nvGrpSpPr>
        <p:grpSpPr>
          <a:xfrm>
            <a:off x="4032334" y="3711711"/>
            <a:ext cx="1306448" cy="631687"/>
            <a:chOff x="7838447" y="2984922"/>
            <a:chExt cx="1280948" cy="619358"/>
          </a:xfrm>
        </p:grpSpPr>
        <p:sp>
          <p:nvSpPr>
            <p:cNvPr id="35" name="Freeform 10">
              <a:extLst>
                <a:ext uri="{FF2B5EF4-FFF2-40B4-BE49-F238E27FC236}">
                  <a16:creationId xmlns:a16="http://schemas.microsoft.com/office/drawing/2014/main" id="{5B612CC8-433E-46A6-A91E-1596E9BB0CC2}"/>
                </a:ext>
              </a:extLst>
            </p:cNvPr>
            <p:cNvSpPr>
              <a:spLocks/>
            </p:cNvSpPr>
            <p:nvPr/>
          </p:nvSpPr>
          <p:spPr bwMode="auto">
            <a:xfrm>
              <a:off x="7916860" y="2984922"/>
              <a:ext cx="395183" cy="422943"/>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chemeClr val="bg1">
                <a:lumMod val="50000"/>
              </a:schemeClr>
            </a:solidFill>
            <a:ln>
              <a:noFill/>
            </a:ln>
          </p:spPr>
          <p:txBody>
            <a:bodyPr vert="horz" wrap="square" lIns="93260" tIns="46630" rIns="93260" bIns="46630" numCol="1" anchor="t" anchorCtr="0" compatLnSpc="1">
              <a:prstTxWarp prst="textNoShape">
                <a:avLst/>
              </a:prstTxWarp>
            </a:bodyPr>
            <a:lstStyle/>
            <a:p>
              <a:endParaRPr lang="en-US" sz="1836">
                <a:solidFill>
                  <a:srgbClr val="505050"/>
                </a:solidFill>
              </a:endParaRPr>
            </a:p>
          </p:txBody>
        </p:sp>
        <p:pic>
          <p:nvPicPr>
            <p:cNvPr id="36" name="Picture 35">
              <a:extLst>
                <a:ext uri="{FF2B5EF4-FFF2-40B4-BE49-F238E27FC236}">
                  <a16:creationId xmlns:a16="http://schemas.microsoft.com/office/drawing/2014/main" id="{64F9BBBC-00D0-4694-B4A4-343B37844C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32245" y="3031833"/>
              <a:ext cx="687150" cy="329120"/>
            </a:xfrm>
            <a:prstGeom prst="rect">
              <a:avLst/>
            </a:prstGeom>
          </p:spPr>
        </p:pic>
        <p:sp>
          <p:nvSpPr>
            <p:cNvPr id="37" name="TextBox 36">
              <a:extLst>
                <a:ext uri="{FF2B5EF4-FFF2-40B4-BE49-F238E27FC236}">
                  <a16:creationId xmlns:a16="http://schemas.microsoft.com/office/drawing/2014/main" id="{357C0695-3917-404C-BE31-699133BCFC2E}"/>
                </a:ext>
              </a:extLst>
            </p:cNvPr>
            <p:cNvSpPr txBox="1"/>
            <p:nvPr/>
          </p:nvSpPr>
          <p:spPr>
            <a:xfrm>
              <a:off x="7838447" y="3458865"/>
              <a:ext cx="1280948" cy="145415"/>
            </a:xfrm>
            <a:prstGeom prst="rect">
              <a:avLst/>
            </a:prstGeom>
            <a:noFill/>
          </p:spPr>
          <p:txBody>
            <a:bodyPr wrap="none" lIns="0" tIns="0" rIns="0" bIns="0" rtlCol="0">
              <a:spAutoFit/>
            </a:bodyPr>
            <a:lstStyle/>
            <a:p>
              <a:pPr algn="r">
                <a:lnSpc>
                  <a:spcPct val="90000"/>
                </a:lnSpc>
                <a:spcAft>
                  <a:spcPts val="612"/>
                </a:spcAft>
              </a:pPr>
              <a:r>
                <a:rPr kumimoji="1" lang="en-US" altLang="ja-JP" sz="1071" b="1" dirty="0">
                  <a:gradFill>
                    <a:gsLst>
                      <a:gs pos="2917">
                        <a:schemeClr val="tx1"/>
                      </a:gs>
                      <a:gs pos="30000">
                        <a:schemeClr val="tx1"/>
                      </a:gs>
                    </a:gsLst>
                    <a:lin ang="5400000" scaled="0"/>
                  </a:gradFill>
                </a:rPr>
                <a:t>Steve@contoso.com</a:t>
              </a:r>
              <a:endParaRPr kumimoji="1" lang="ja-JP" altLang="en-US" sz="1071" b="1" dirty="0" err="1">
                <a:gradFill>
                  <a:gsLst>
                    <a:gs pos="2917">
                      <a:schemeClr val="tx1"/>
                    </a:gs>
                    <a:gs pos="30000">
                      <a:schemeClr val="tx1"/>
                    </a:gs>
                  </a:gsLst>
                  <a:lin ang="5400000" scaled="0"/>
                </a:gradFill>
              </a:endParaRPr>
            </a:p>
          </p:txBody>
        </p:sp>
      </p:grpSp>
      <p:cxnSp>
        <p:nvCxnSpPr>
          <p:cNvPr id="45" name="Connector: Elbow 44">
            <a:extLst>
              <a:ext uri="{FF2B5EF4-FFF2-40B4-BE49-F238E27FC236}">
                <a16:creationId xmlns:a16="http://schemas.microsoft.com/office/drawing/2014/main" id="{38604448-3996-4AC9-A6B2-1A8AD62C0FE3}"/>
              </a:ext>
            </a:extLst>
          </p:cNvPr>
          <p:cNvCxnSpPr>
            <a:cxnSpLocks/>
          </p:cNvCxnSpPr>
          <p:nvPr/>
        </p:nvCxnSpPr>
        <p:spPr>
          <a:xfrm rot="10800000" flipV="1">
            <a:off x="4617793" y="3962398"/>
            <a:ext cx="2870659" cy="1389471"/>
          </a:xfrm>
          <a:prstGeom prst="bentConnector3">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4987C01-AEA5-4014-88C2-21AAFCF9A6A2}"/>
              </a:ext>
            </a:extLst>
          </p:cNvPr>
          <p:cNvGrpSpPr/>
          <p:nvPr/>
        </p:nvGrpSpPr>
        <p:grpSpPr>
          <a:xfrm>
            <a:off x="5307707" y="1363189"/>
            <a:ext cx="6808093" cy="1075211"/>
            <a:chOff x="5307707" y="1185049"/>
            <a:chExt cx="6808093" cy="1075211"/>
          </a:xfrm>
        </p:grpSpPr>
        <p:sp>
          <p:nvSpPr>
            <p:cNvPr id="46" name="Rectangle 45">
              <a:extLst>
                <a:ext uri="{FF2B5EF4-FFF2-40B4-BE49-F238E27FC236}">
                  <a16:creationId xmlns:a16="http://schemas.microsoft.com/office/drawing/2014/main" id="{109F5F0B-20A4-4CC7-9C6C-ABDF3BDD835E}"/>
                </a:ext>
              </a:extLst>
            </p:cNvPr>
            <p:cNvSpPr/>
            <p:nvPr/>
          </p:nvSpPr>
          <p:spPr bwMode="auto">
            <a:xfrm>
              <a:off x="5638800" y="1185049"/>
              <a:ext cx="6477000" cy="1075211"/>
            </a:xfrm>
            <a:prstGeom prst="rect">
              <a:avLst/>
            </a:prstGeom>
            <a:solidFill>
              <a:schemeClr val="bg1">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R="0" defTabSz="932293" rtl="0" eaLnBrk="1" fontAlgn="base" latinLnBrk="0" hangingPunct="1">
                <a:lnSpc>
                  <a:spcPct val="90000"/>
                </a:lnSpc>
                <a:spcBef>
                  <a:spcPct val="0"/>
                </a:spcBef>
                <a:spcAft>
                  <a:spcPct val="0"/>
                </a:spcAft>
                <a:buClrTx/>
                <a:buSzTx/>
                <a:tabLst/>
              </a:pPr>
              <a:r>
                <a:rPr lang="ja-JP" altLang="en-US" sz="3200" dirty="0">
                  <a:solidFill>
                    <a:schemeClr val="tx1"/>
                  </a:solidFill>
                  <a:latin typeface="Meiryo UI" panose="020B0604030504040204" pitchFamily="34" charset="-128"/>
                  <a:ea typeface="Meiryo UI" panose="020B0604030504040204" pitchFamily="34" charset="-128"/>
                </a:rPr>
                <a:t>認証は所属企業のテナント側で</a:t>
              </a:r>
              <a:endParaRPr lang="en-US" altLang="ja-JP" sz="3200" dirty="0">
                <a:solidFill>
                  <a:schemeClr val="tx1"/>
                </a:solidFill>
                <a:latin typeface="Meiryo UI" panose="020B0604030504040204" pitchFamily="34" charset="-128"/>
                <a:ea typeface="Meiryo UI" panose="020B0604030504040204" pitchFamily="34" charset="-128"/>
              </a:endParaRPr>
            </a:p>
            <a:p>
              <a:pPr marR="0" defTabSz="932293" rtl="0" eaLnBrk="1" fontAlgn="base" latinLnBrk="0" hangingPunct="1">
                <a:lnSpc>
                  <a:spcPct val="90000"/>
                </a:lnSpc>
                <a:spcBef>
                  <a:spcPct val="0"/>
                </a:spcBef>
                <a:spcAft>
                  <a:spcPct val="0"/>
                </a:spcAft>
                <a:buClrTx/>
                <a:buSzTx/>
                <a:tabLst/>
              </a:pPr>
              <a:r>
                <a:rPr lang="ja-JP" altLang="en-US" sz="3200" dirty="0">
                  <a:solidFill>
                    <a:schemeClr val="tx1"/>
                  </a:solidFill>
                  <a:latin typeface="Meiryo UI" panose="020B0604030504040204" pitchFamily="34" charset="-128"/>
                  <a:ea typeface="Meiryo UI" panose="020B0604030504040204" pitchFamily="34" charset="-128"/>
                </a:rPr>
                <a:t>認可はアプリを管理してるテナント側で</a:t>
              </a:r>
              <a:endParaRPr lang="en-US" sz="3200" dirty="0">
                <a:solidFill>
                  <a:schemeClr val="tx1"/>
                </a:solidFill>
                <a:latin typeface="Meiryo UI" panose="020B0604030504040204" pitchFamily="34" charset="-128"/>
                <a:ea typeface="Meiryo UI" panose="020B0604030504040204" pitchFamily="34" charset="-128"/>
              </a:endParaRPr>
            </a:p>
          </p:txBody>
        </p:sp>
        <p:pic>
          <p:nvPicPr>
            <p:cNvPr id="47" name="Picture 4">
              <a:extLst>
                <a:ext uri="{FF2B5EF4-FFF2-40B4-BE49-F238E27FC236}">
                  <a16:creationId xmlns:a16="http://schemas.microsoft.com/office/drawing/2014/main" id="{BF9E4D2C-632B-4EA3-877D-F67396C9AB5A}"/>
                </a:ext>
              </a:extLst>
            </p:cNvPr>
            <p:cNvPicPr>
              <a:picLocks noChangeAspect="1"/>
            </p:cNvPicPr>
            <p:nvPr/>
          </p:nvPicPr>
          <p:blipFill>
            <a:blip r:embed="rId3">
              <a:duotone>
                <a:prstClr val="black"/>
                <a:srgbClr val="FF0000">
                  <a:tint val="45000"/>
                  <a:satMod val="400000"/>
                </a:srgbClr>
              </a:duotone>
              <a:lum bright="20000" contrast="40000"/>
              <a:extLst>
                <a:ext uri="{28A0092B-C50C-407E-A947-70E740481C1C}">
                  <a14:useLocalDpi xmlns:a14="http://schemas.microsoft.com/office/drawing/2010/main" val="0"/>
                </a:ext>
              </a:extLst>
            </a:blip>
            <a:srcRect/>
            <a:stretch>
              <a:fillRect/>
            </a:stretch>
          </p:blipFill>
          <p:spPr bwMode="auto">
            <a:xfrm>
              <a:off x="5307707" y="1291288"/>
              <a:ext cx="407293" cy="406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
              <a:extLst>
                <a:ext uri="{FF2B5EF4-FFF2-40B4-BE49-F238E27FC236}">
                  <a16:creationId xmlns:a16="http://schemas.microsoft.com/office/drawing/2014/main" id="{8E1993EA-A85B-49D7-8685-A2B7BE88FAE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07707" y="1773516"/>
              <a:ext cx="407293" cy="406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0" name="Rectangle 49">
            <a:extLst>
              <a:ext uri="{FF2B5EF4-FFF2-40B4-BE49-F238E27FC236}">
                <a16:creationId xmlns:a16="http://schemas.microsoft.com/office/drawing/2014/main" id="{4A1E047C-7AD8-4BE7-AD8A-E1D672D0797B}"/>
              </a:ext>
            </a:extLst>
          </p:cNvPr>
          <p:cNvSpPr/>
          <p:nvPr/>
        </p:nvSpPr>
        <p:spPr>
          <a:xfrm>
            <a:off x="6477000" y="5154405"/>
            <a:ext cx="4424609" cy="757130"/>
          </a:xfrm>
          <a:prstGeom prst="rect">
            <a:avLst/>
          </a:prstGeom>
        </p:spPr>
        <p:txBody>
          <a:bodyPr wrap="none">
            <a:spAutoFit/>
          </a:bodyPr>
          <a:lstStyle/>
          <a:p>
            <a:pPr defTabSz="932293" fontAlgn="base">
              <a:lnSpc>
                <a:spcPct val="90000"/>
              </a:lnSpc>
              <a:spcBef>
                <a:spcPct val="0"/>
              </a:spcBef>
              <a:spcAft>
                <a:spcPct val="0"/>
              </a:spcAft>
            </a:pPr>
            <a:r>
              <a:rPr lang="ja-JP" altLang="en-US" sz="2400" dirty="0">
                <a:latin typeface="Meiryo UI" panose="020B0604030504040204" pitchFamily="34" charset="-128"/>
                <a:ea typeface="Meiryo UI" panose="020B0604030504040204" pitchFamily="34" charset="-128"/>
              </a:rPr>
              <a:t>パスワード情報を持たないアカウント</a:t>
            </a:r>
            <a:endParaRPr lang="en-US" altLang="ja-JP" sz="2400" dirty="0">
              <a:latin typeface="Meiryo UI" panose="020B0604030504040204" pitchFamily="34" charset="-128"/>
              <a:ea typeface="Meiryo UI" panose="020B0604030504040204" pitchFamily="34" charset="-128"/>
            </a:endParaRPr>
          </a:p>
          <a:p>
            <a:pPr defTabSz="932293" fontAlgn="base">
              <a:lnSpc>
                <a:spcPct val="90000"/>
              </a:lnSpc>
              <a:spcBef>
                <a:spcPct val="0"/>
              </a:spcBef>
              <a:spcAft>
                <a:spcPct val="0"/>
              </a:spcAft>
            </a:pPr>
            <a:r>
              <a:rPr lang="ja-JP" altLang="en-US" sz="2400" dirty="0">
                <a:latin typeface="Meiryo UI" panose="020B0604030504040204" pitchFamily="34" charset="-128"/>
                <a:ea typeface="Meiryo UI" panose="020B0604030504040204" pitchFamily="34" charset="-128"/>
              </a:rPr>
              <a:t>＝このテナントでは認証できない</a:t>
            </a:r>
            <a:endParaRPr lang="en-US" altLang="ja-JP" sz="2400" dirty="0">
              <a:latin typeface="Meiryo UI" panose="020B0604030504040204" pitchFamily="34" charset="-128"/>
              <a:ea typeface="Meiryo UI" panose="020B0604030504040204" pitchFamily="34" charset="-128"/>
            </a:endParaRPr>
          </a:p>
        </p:txBody>
      </p:sp>
      <p:cxnSp>
        <p:nvCxnSpPr>
          <p:cNvPr id="52" name="Straight Arrow Connector 51">
            <a:extLst>
              <a:ext uri="{FF2B5EF4-FFF2-40B4-BE49-F238E27FC236}">
                <a16:creationId xmlns:a16="http://schemas.microsoft.com/office/drawing/2014/main" id="{6ADB2730-5351-418B-AB25-B07202B0EA7B}"/>
              </a:ext>
            </a:extLst>
          </p:cNvPr>
          <p:cNvCxnSpPr>
            <a:cxnSpLocks/>
          </p:cNvCxnSpPr>
          <p:nvPr/>
        </p:nvCxnSpPr>
        <p:spPr>
          <a:xfrm flipH="1">
            <a:off x="4876800" y="5486400"/>
            <a:ext cx="1537183"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E462502F-A5BC-409F-9BFA-F2CD9AB4982D}"/>
              </a:ext>
            </a:extLst>
          </p:cNvPr>
          <p:cNvSpPr txBox="1"/>
          <p:nvPr/>
        </p:nvSpPr>
        <p:spPr>
          <a:xfrm>
            <a:off x="5913178" y="3537787"/>
            <a:ext cx="808426" cy="461665"/>
          </a:xfrm>
          <a:prstGeom prst="rect">
            <a:avLst/>
          </a:prstGeom>
        </p:spPr>
        <p:txBody>
          <a:bodyPr vert="horz" wrap="none" lIns="146304" tIns="91440" rIns="146304" bIns="91440" rtlCol="0">
            <a:spAutoFit/>
          </a:bodyPr>
          <a:lstStyle/>
          <a:p>
            <a:pPr marR="0" algn="l" defTabSz="914367" rtl="0" eaLnBrk="1" fontAlgn="auto" latinLnBrk="0" hangingPunct="1">
              <a:lnSpc>
                <a:spcPct val="90000"/>
              </a:lnSpc>
              <a:spcBef>
                <a:spcPct val="20000"/>
              </a:spcBef>
              <a:spcAft>
                <a:spcPts val="0"/>
              </a:spcAft>
              <a:buClrTx/>
              <a:buSzPct val="90000"/>
              <a:tabLst/>
            </a:pPr>
            <a:r>
              <a:rPr kumimoji="0" lang="ja-JP" altLang="en-US" sz="2000" b="0" i="0" u="none" strike="noStrike" kern="1200" cap="none" spc="0" normalizeH="0" baseline="0" noProof="0" dirty="0">
                <a:ln>
                  <a:noFill/>
                </a:ln>
                <a:solidFill>
                  <a:srgbClr val="505050"/>
                </a:solidFill>
                <a:effectLst/>
                <a:uLnTx/>
                <a:uFillTx/>
                <a:latin typeface="Meiryo UI" panose="020B0604030504040204" pitchFamily="34" charset="-128"/>
                <a:ea typeface="Meiryo UI" panose="020B0604030504040204" pitchFamily="34" charset="-128"/>
                <a:cs typeface="+mn-cs"/>
              </a:rPr>
              <a:t>招待</a:t>
            </a:r>
            <a:endParaRPr kumimoji="0" lang="en-US" sz="2000" b="0" i="0" u="none" strike="noStrike" kern="1200" cap="none" spc="0" normalizeH="0" baseline="0" noProof="0" dirty="0">
              <a:ln>
                <a:noFill/>
              </a:ln>
              <a:solidFill>
                <a:srgbClr val="505050"/>
              </a:solidFill>
              <a:effectLst/>
              <a:uLnTx/>
              <a:uFillTx/>
              <a:latin typeface="Meiryo UI" panose="020B0604030504040204" pitchFamily="34" charset="-128"/>
              <a:ea typeface="Meiryo UI" panose="020B0604030504040204" pitchFamily="34" charset="-128"/>
              <a:cs typeface="+mn-cs"/>
            </a:endParaRPr>
          </a:p>
        </p:txBody>
      </p:sp>
      <p:grpSp>
        <p:nvGrpSpPr>
          <p:cNvPr id="3" name="Group 2">
            <a:extLst>
              <a:ext uri="{FF2B5EF4-FFF2-40B4-BE49-F238E27FC236}">
                <a16:creationId xmlns:a16="http://schemas.microsoft.com/office/drawing/2014/main" id="{1D87D2FE-A70B-4DE0-AED8-791C27B6DDEB}"/>
              </a:ext>
            </a:extLst>
          </p:cNvPr>
          <p:cNvGrpSpPr/>
          <p:nvPr/>
        </p:nvGrpSpPr>
        <p:grpSpPr>
          <a:xfrm>
            <a:off x="3887378" y="4807881"/>
            <a:ext cx="1521763" cy="983316"/>
            <a:chOff x="3887378" y="4807881"/>
            <a:chExt cx="1521763" cy="983316"/>
          </a:xfrm>
        </p:grpSpPr>
        <p:grpSp>
          <p:nvGrpSpPr>
            <p:cNvPr id="42" name="Group 41">
              <a:extLst>
                <a:ext uri="{FF2B5EF4-FFF2-40B4-BE49-F238E27FC236}">
                  <a16:creationId xmlns:a16="http://schemas.microsoft.com/office/drawing/2014/main" id="{A2DBE2F5-62C7-4A2E-A143-55B323FE4FDB}"/>
                </a:ext>
              </a:extLst>
            </p:cNvPr>
            <p:cNvGrpSpPr/>
            <p:nvPr/>
          </p:nvGrpSpPr>
          <p:grpSpPr>
            <a:xfrm>
              <a:off x="3910859" y="5136185"/>
              <a:ext cx="1445909" cy="655012"/>
              <a:chOff x="7701708" y="2984922"/>
              <a:chExt cx="1417687" cy="642228"/>
            </a:xfrm>
          </p:grpSpPr>
          <p:sp>
            <p:nvSpPr>
              <p:cNvPr id="43" name="Freeform 10">
                <a:extLst>
                  <a:ext uri="{FF2B5EF4-FFF2-40B4-BE49-F238E27FC236}">
                    <a16:creationId xmlns:a16="http://schemas.microsoft.com/office/drawing/2014/main" id="{FEBD1AD7-E64E-4147-A140-78A308FFB6C9}"/>
                  </a:ext>
                </a:extLst>
              </p:cNvPr>
              <p:cNvSpPr>
                <a:spLocks/>
              </p:cNvSpPr>
              <p:nvPr/>
            </p:nvSpPr>
            <p:spPr bwMode="auto">
              <a:xfrm>
                <a:off x="7916860" y="2984922"/>
                <a:ext cx="395183" cy="422943"/>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rgbClr val="D75050"/>
              </a:solidFill>
              <a:ln>
                <a:noFill/>
              </a:ln>
            </p:spPr>
            <p:txBody>
              <a:bodyPr vert="horz" wrap="square" lIns="93260" tIns="46630" rIns="93260" bIns="46630" numCol="1" anchor="t" anchorCtr="0" compatLnSpc="1">
                <a:prstTxWarp prst="textNoShape">
                  <a:avLst/>
                </a:prstTxWarp>
              </a:bodyPr>
              <a:lstStyle/>
              <a:p>
                <a:endParaRPr lang="en-US" sz="1836">
                  <a:solidFill>
                    <a:srgbClr val="505050"/>
                  </a:solidFill>
                </a:endParaRPr>
              </a:p>
            </p:txBody>
          </p:sp>
          <p:sp>
            <p:nvSpPr>
              <p:cNvPr id="44" name="TextBox 43">
                <a:extLst>
                  <a:ext uri="{FF2B5EF4-FFF2-40B4-BE49-F238E27FC236}">
                    <a16:creationId xmlns:a16="http://schemas.microsoft.com/office/drawing/2014/main" id="{E6EC3780-D52D-48ED-844E-5B2556A7F903}"/>
                  </a:ext>
                </a:extLst>
              </p:cNvPr>
              <p:cNvSpPr txBox="1"/>
              <p:nvPr/>
            </p:nvSpPr>
            <p:spPr>
              <a:xfrm>
                <a:off x="7701708" y="3481735"/>
                <a:ext cx="1417687" cy="145415"/>
              </a:xfrm>
              <a:prstGeom prst="rect">
                <a:avLst/>
              </a:prstGeom>
              <a:noFill/>
            </p:spPr>
            <p:txBody>
              <a:bodyPr wrap="none" lIns="0" tIns="0" rIns="0" bIns="0" rtlCol="0">
                <a:spAutoFit/>
              </a:bodyPr>
              <a:lstStyle/>
              <a:p>
                <a:pPr algn="r">
                  <a:lnSpc>
                    <a:spcPct val="90000"/>
                  </a:lnSpc>
                  <a:spcAft>
                    <a:spcPts val="612"/>
                  </a:spcAft>
                </a:pPr>
                <a:r>
                  <a:rPr kumimoji="1" lang="en-US" altLang="ja-JP" sz="1071" b="1" dirty="0">
                    <a:gradFill>
                      <a:gsLst>
                        <a:gs pos="2917">
                          <a:schemeClr val="tx1"/>
                        </a:gs>
                        <a:gs pos="30000">
                          <a:schemeClr val="tx1"/>
                        </a:gs>
                      </a:gsLst>
                      <a:lin ang="5400000" scaled="0"/>
                    </a:gradFill>
                  </a:rPr>
                  <a:t>Robert@fablikam.com</a:t>
                </a:r>
                <a:endParaRPr kumimoji="1" lang="ja-JP" altLang="en-US" sz="1071" b="1" dirty="0" err="1">
                  <a:gradFill>
                    <a:gsLst>
                      <a:gs pos="2917">
                        <a:schemeClr val="tx1"/>
                      </a:gs>
                      <a:gs pos="30000">
                        <a:schemeClr val="tx1"/>
                      </a:gs>
                    </a:gsLst>
                    <a:lin ang="5400000" scaled="0"/>
                  </a:gradFill>
                </a:endParaRPr>
              </a:p>
            </p:txBody>
          </p:sp>
        </p:grpSp>
        <p:sp>
          <p:nvSpPr>
            <p:cNvPr id="38" name="TextBox 37">
              <a:extLst>
                <a:ext uri="{FF2B5EF4-FFF2-40B4-BE49-F238E27FC236}">
                  <a16:creationId xmlns:a16="http://schemas.microsoft.com/office/drawing/2014/main" id="{DE0592A0-9968-4749-B102-B0047882475E}"/>
                </a:ext>
              </a:extLst>
            </p:cNvPr>
            <p:cNvSpPr txBox="1"/>
            <p:nvPr/>
          </p:nvSpPr>
          <p:spPr>
            <a:xfrm>
              <a:off x="3887378" y="4807881"/>
              <a:ext cx="1521763" cy="406265"/>
            </a:xfrm>
            <a:prstGeom prst="rect">
              <a:avLst/>
            </a:prstGeom>
          </p:spPr>
          <p:txBody>
            <a:bodyPr vert="horz" wrap="none" lIns="146304" tIns="91440" rIns="146304" bIns="91440" rtlCol="0">
              <a:spAutoFit/>
            </a:bodyPr>
            <a:lstStyle/>
            <a:p>
              <a:pPr marR="0" algn="l" defTabSz="914367" rtl="0" eaLnBrk="1" fontAlgn="auto" latinLnBrk="0" hangingPunct="1">
                <a:lnSpc>
                  <a:spcPct val="90000"/>
                </a:lnSpc>
                <a:spcBef>
                  <a:spcPct val="20000"/>
                </a:spcBef>
                <a:spcAft>
                  <a:spcPts val="0"/>
                </a:spcAft>
                <a:buClrTx/>
                <a:buSzPct val="90000"/>
                <a:tabLst/>
              </a:pPr>
              <a:r>
                <a:rPr kumimoji="0" lang="ja-JP" altLang="en-US" sz="1600" b="0" i="0" u="none" strike="noStrike" kern="1200" cap="none" spc="0" normalizeH="0" baseline="0" noProof="0" dirty="0">
                  <a:ln>
                    <a:noFill/>
                  </a:ln>
                  <a:solidFill>
                    <a:srgbClr val="505050"/>
                  </a:solidFill>
                  <a:effectLst/>
                  <a:uLnTx/>
                  <a:uFillTx/>
                  <a:latin typeface="Meiryo UI" panose="020B0604030504040204" pitchFamily="34" charset="-128"/>
                  <a:ea typeface="Meiryo UI" panose="020B0604030504040204" pitchFamily="34" charset="-128"/>
                  <a:cs typeface="+mn-cs"/>
                </a:rPr>
                <a:t>ゲストアカウント</a:t>
              </a:r>
              <a:endParaRPr kumimoji="0" lang="en-US" sz="1600" b="0" i="0" u="none" strike="noStrike" kern="1200" cap="none" spc="0" normalizeH="0" baseline="0" noProof="0" dirty="0">
                <a:ln>
                  <a:noFill/>
                </a:ln>
                <a:solidFill>
                  <a:srgbClr val="505050"/>
                </a:solidFill>
                <a:effectLst/>
                <a:uLnTx/>
                <a:uFillTx/>
                <a:latin typeface="Meiryo UI" panose="020B0604030504040204" pitchFamily="34" charset="-128"/>
                <a:ea typeface="Meiryo UI" panose="020B0604030504040204" pitchFamily="34" charset="-128"/>
                <a:cs typeface="+mn-cs"/>
              </a:endParaRPr>
            </a:p>
          </p:txBody>
        </p:sp>
      </p:grpSp>
    </p:spTree>
    <p:extLst>
      <p:ext uri="{BB962C8B-B14F-4D97-AF65-F5344CB8AC3E}">
        <p14:creationId xmlns:p14="http://schemas.microsoft.com/office/powerpoint/2010/main" val="41579229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right)">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par>
                                <p:cTn id="20" presetID="22" presetClass="entr" presetSubtype="2" fill="hold"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wipe(right)">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500"/>
                            </p:stCondLst>
                            <p:childTnLst>
                              <p:par>
                                <p:cTn id="29" presetID="22" presetClass="entr" presetSubtype="2"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right)">
                                      <p:cBhvr>
                                        <p:cTn id="31" dur="500"/>
                                        <p:tgtEl>
                                          <p:spTgt spid="8"/>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0" grpId="0"/>
      <p:bldP spid="54" grpId="0"/>
    </p:bldLst>
  </p:timing>
</p:sld>
</file>

<file path=ppt/theme/theme1.xml><?xml version="1.0" encoding="utf-8"?>
<a:theme xmlns:a="http://schemas.openxmlformats.org/drawingml/2006/main" name="2_7-30269_Server &amp; Tools Business_16x9">
  <a:themeElements>
    <a:clrScheme name="00B294">
      <a:dk1>
        <a:srgbClr val="505050"/>
      </a:dk1>
      <a:lt1>
        <a:srgbClr val="FFFFFF"/>
      </a:lt1>
      <a:dk2>
        <a:srgbClr val="000000"/>
      </a:dk2>
      <a:lt2>
        <a:srgbClr val="D2D2D2"/>
      </a:lt2>
      <a:accent1>
        <a:srgbClr val="002050"/>
      </a:accent1>
      <a:accent2>
        <a:srgbClr val="0078D7"/>
      </a:accent2>
      <a:accent3>
        <a:srgbClr val="00B294"/>
      </a:accent3>
      <a:accent4>
        <a:srgbClr val="D2D2D2"/>
      </a:accent4>
      <a:accent5>
        <a:srgbClr val="737373"/>
      </a:accent5>
      <a:accent6>
        <a:srgbClr val="505050"/>
      </a:accent6>
      <a:hlink>
        <a:srgbClr val="FFFFFF"/>
      </a:hlink>
      <a:folHlink>
        <a:srgbClr val="96969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AD Template" id="{7BF562F0-DA5C-40B8-B1F3-245AD0E48B04}" vid="{ECBBF038-FB03-4C04-9396-B7269C8805F6}"/>
    </a:ext>
  </a:extLst>
</a:theme>
</file>

<file path=ppt/theme/theme2.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AD Template" id="{7BF562F0-DA5C-40B8-B1F3-245AD0E48B04}" vid="{6DC5256A-3F40-4EA2-876C-D5A218E2B82C}"/>
    </a:ext>
  </a:extLst>
</a:theme>
</file>

<file path=ppt/theme/theme3.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AD Template" id="{7BF562F0-DA5C-40B8-B1F3-245AD0E48B04}" vid="{7D0FAD7C-4421-4FC0-8F18-4718756F8014}"/>
    </a:ext>
  </a:extLst>
</a:theme>
</file>

<file path=ppt/theme/theme4.xml><?xml version="1.0" encoding="utf-8"?>
<a:theme xmlns:a="http://schemas.openxmlformats.org/drawingml/2006/main" name="3_7-30269_Server &amp; Tools Business_16x9">
  <a:themeElements>
    <a:clrScheme name="00B294">
      <a:dk1>
        <a:srgbClr val="505050"/>
      </a:dk1>
      <a:lt1>
        <a:srgbClr val="FFFFFF"/>
      </a:lt1>
      <a:dk2>
        <a:srgbClr val="000000"/>
      </a:dk2>
      <a:lt2>
        <a:srgbClr val="D2D2D2"/>
      </a:lt2>
      <a:accent1>
        <a:srgbClr val="002050"/>
      </a:accent1>
      <a:accent2>
        <a:srgbClr val="0078D7"/>
      </a:accent2>
      <a:accent3>
        <a:srgbClr val="00B294"/>
      </a:accent3>
      <a:accent4>
        <a:srgbClr val="D2D2D2"/>
      </a:accent4>
      <a:accent5>
        <a:srgbClr val="737373"/>
      </a:accent5>
      <a:accent6>
        <a:srgbClr val="505050"/>
      </a:accent6>
      <a:hlink>
        <a:srgbClr val="FFFFFF"/>
      </a:hlink>
      <a:folHlink>
        <a:srgbClr val="96969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78D7"/>
        </a:solidFill>
        <a:ln>
          <a:noFill/>
          <a:headEnd type="none" w="med" len="med"/>
          <a:tailEnd type="none" w="med" len="med"/>
        </a:ln>
        <a:effectLst/>
      </a:spPr>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defPPr marL="0" marR="0" indent="0" algn="ctr" defTabSz="932293" rtl="0" eaLnBrk="1" fontAlgn="base" latinLnBrk="0" hangingPunct="1">
          <a:lnSpc>
            <a:spcPct val="90000"/>
          </a:lnSpc>
          <a:spcBef>
            <a:spcPct val="0"/>
          </a:spcBef>
          <a:spcAft>
            <a:spcPct val="0"/>
          </a:spcAft>
          <a:buClrTx/>
          <a:buSzTx/>
          <a:buFontTx/>
          <a:buNone/>
          <a:tabLst/>
          <a:defRPr sz="3200" dirty="0" smtClean="0">
            <a:latin typeface="Meiryo UI" panose="020B0604030504040204" pitchFamily="34" charset="-128"/>
            <a:ea typeface="Meiryo UI" panose="020B0604030504040204" pitchFamily="34" charset="-128"/>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bodyPr vert="horz" wrap="square" lIns="146304" tIns="91440" rIns="146304" bIns="91440" rtlCol="0">
        <a:spAutoFit/>
      </a:bodyPr>
      <a:lstStyle>
        <a:def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kumimoji="0" sz="3921" b="0" i="0" u="none" strike="noStrike" kern="1200" cap="none" spc="0" normalizeH="0" baseline="0" noProof="0" dirty="0" smtClean="0">
            <a:ln>
              <a:noFill/>
            </a:ln>
            <a:gradFill>
              <a:gsLst>
                <a:gs pos="1250">
                  <a:srgbClr val="0078D7"/>
                </a:gs>
                <a:gs pos="99000">
                  <a:srgbClr val="0078D7"/>
                </a:gs>
              </a:gsLst>
              <a:lin ang="5400000" scaled="0"/>
            </a:gradFill>
            <a:effectLst/>
            <a:uLnTx/>
            <a:uFillTx/>
            <a:latin typeface="Meiryo UI" panose="020B0604030504040204" pitchFamily="34" charset="-128"/>
            <a:ea typeface="Meiryo UI" panose="020B0604030504040204" pitchFamily="34" charset="-128"/>
            <a:cs typeface="+mn-cs"/>
          </a:defRPr>
        </a:defPPr>
      </a:lstStyle>
    </a:txDef>
  </a:objectDefaults>
  <a:extraClrSchemeLst/>
  <a:extLst>
    <a:ext uri="{05A4C25C-085E-4340-85A3-A5531E510DB2}">
      <thm15:themeFamily xmlns:thm15="http://schemas.microsoft.com/office/thememl/2012/main" name="WebinarSlideTemplate" id="{BAD63F44-C7AF-4F17-AF49-372C0C065F15}" vid="{EED778BA-AF41-4A69-A12C-4F5AB8E6BFB0}"/>
    </a:ext>
  </a:extLst>
</a:theme>
</file>

<file path=ppt/theme/theme5.xml><?xml version="1.0" encoding="utf-8"?>
<a:theme xmlns:a="http://schemas.openxmlformats.org/drawingml/2006/main" name="1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AD Template" id="{FC782D9A-01C8-4505-92A8-30AD81E78723}" vid="{0464ABDF-D634-4C05-B174-62BD3311967C}"/>
    </a:ext>
  </a:extLst>
</a:theme>
</file>

<file path=ppt/theme/theme6.xml><?xml version="1.0" encoding="utf-8"?>
<a:theme xmlns:a="http://schemas.openxmlformats.org/drawingml/2006/main" name="2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ebinarSlideTemplate" id="{BAD63F44-C7AF-4F17-AF49-372C0C065F15}" vid="{A6147CB6-F3B5-4384-88C1-BEE7EFCD7355}"/>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Ajith xmlns="1419df50-6e3e-45c0-80f1-8cc2849e5a11">
      <Url xsi:nil="true"/>
      <Description xsi:nil="true"/>
    </Ajith>
    <_ip_UnifiedCompliancePolicyProperties xmlns="http://schemas.microsoft.com/sharepoint/v3" xsi:nil="true"/>
    <MediaServiceKeyPoints xmlns="1419df50-6e3e-45c0-80f1-8cc2849e5a11" xsi:nil="true"/>
    <_Flow_SignoffStatus xmlns="1419df50-6e3e-45c0-80f1-8cc2849e5a11" xsi:nil="true"/>
    <Workshop xmlns="1419df50-6e3e-45c0-80f1-8cc2849e5a11" xsi:nil="true"/>
    <lcf76f155ced4ddcb4097134ff3c332f xmlns="1419df50-6e3e-45c0-80f1-8cc2849e5a11">
      <Terms xmlns="http://schemas.microsoft.com/office/infopath/2007/PartnerControls"/>
    </lcf76f155ced4ddcb4097134ff3c332f>
    <Owner xmlns="1419df50-6e3e-45c0-80f1-8cc2849e5a11">
      <UserInfo>
        <DisplayName/>
        <AccountId xsi:nil="true"/>
        <AccountType/>
      </UserInfo>
    </Owner>
    <TaxCatchAll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F486ED508138747B367230FF96B9461" ma:contentTypeVersion="26" ma:contentTypeDescription="Create a new document." ma:contentTypeScope="" ma:versionID="0c6674dc3ebe5e7ed1e87ccc23e36e0a">
  <xsd:schema xmlns:xsd="http://www.w3.org/2001/XMLSchema" xmlns:xs="http://www.w3.org/2001/XMLSchema" xmlns:p="http://schemas.microsoft.com/office/2006/metadata/properties" xmlns:ns1="http://schemas.microsoft.com/sharepoint/v3" xmlns:ns2="bd8fd788-7949-4fe2-a8e6-ad382da07b8b" xmlns:ns3="1419df50-6e3e-45c0-80f1-8cc2849e5a11" xmlns:ns4="230e9df3-be65-4c73-a93b-d1236ebd677e" targetNamespace="http://schemas.microsoft.com/office/2006/metadata/properties" ma:root="true" ma:fieldsID="8f855480c3565d9c358c636535ed725c" ns1:_="" ns2:_="" ns3:_="" ns4:_="">
    <xsd:import namespace="http://schemas.microsoft.com/sharepoint/v3"/>
    <xsd:import namespace="bd8fd788-7949-4fe2-a8e6-ad382da07b8b"/>
    <xsd:import namespace="1419df50-6e3e-45c0-80f1-8cc2849e5a11"/>
    <xsd:import namespace="230e9df3-be65-4c73-a93b-d1236ebd677e"/>
    <xsd:element name="properties">
      <xsd:complexType>
        <xsd:sequence>
          <xsd:element name="documentManagement">
            <xsd:complexType>
              <xsd:all>
                <xsd:element ref="ns2:SharedWithUsers" minOccurs="0"/>
                <xsd:element ref="ns2:SharingHintHash"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AutoTags" minOccurs="0"/>
                <xsd:element ref="ns3:MediaServiceDateTaken" minOccurs="0"/>
                <xsd:element ref="ns3:MediaServiceLocation" minOccurs="0"/>
                <xsd:element ref="ns3:Ajith" minOccurs="0"/>
                <xsd:element ref="ns3:MediaServiceOCR" minOccurs="0"/>
                <xsd:element ref="ns3:MediaServiceEventHashCode" minOccurs="0"/>
                <xsd:element ref="ns3:MediaServiceGenerationTime" minOccurs="0"/>
                <xsd:element ref="ns3:MediaServiceAutoKeyPoints" minOccurs="0"/>
                <xsd:element ref="ns3:MediaServiceKeyPoints" minOccurs="0"/>
                <xsd:element ref="ns3:_Flow_SignoffStatus" minOccurs="0"/>
                <xsd:element ref="ns3:MediaLengthInSeconds" minOccurs="0"/>
                <xsd:element ref="ns3:lcf76f155ced4ddcb4097134ff3c332f" minOccurs="0"/>
                <xsd:element ref="ns4:TaxCatchAll" minOccurs="0"/>
                <xsd:element ref="ns3:Owner" minOccurs="0"/>
                <xsd:element ref="ns3:Workshop"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description="" ma:hidden="true" ma:internalName="_ip_UnifiedCompliancePolicyProperties">
      <xsd:simpleType>
        <xsd:restriction base="dms:Note"/>
      </xsd:simpleType>
    </xsd:element>
    <xsd:element name="_ip_UnifiedCompliancePolicyUIAction" ma:index="16"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d8fd788-7949-4fe2-a8e6-ad382da07b8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419df50-6e3e-45c0-80f1-8cc2849e5a11"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7" nillable="true" ma:displayName="MediaServiceAutoTags" ma:description="" ma:internalName="MediaServiceAutoTags" ma:readOnly="true">
      <xsd:simpleType>
        <xsd:restriction base="dms:Text"/>
      </xsd:simpleType>
    </xsd:element>
    <xsd:element name="MediaServiceDateTaken" ma:index="18" nillable="true" ma:displayName="MediaServiceDateTaken" ma:description="" ma:hidden="true" ma:internalName="MediaServiceDateTaken" ma:readOnly="true">
      <xsd:simpleType>
        <xsd:restriction base="dms:Text"/>
      </xsd:simpleType>
    </xsd:element>
    <xsd:element name="MediaServiceLocation" ma:index="19" nillable="true" ma:displayName="MediaServiceLocation" ma:description="" ma:internalName="MediaServiceLocation" ma:readOnly="true">
      <xsd:simpleType>
        <xsd:restriction base="dms:Text"/>
      </xsd:simpleType>
    </xsd:element>
    <xsd:element name="Ajith" ma:index="20" nillable="true" ma:displayName="Ajith" ma:format="Image" ma:internalName="Ajith">
      <xsd:complexType>
        <xsd:complexContent>
          <xsd:extension base="dms:URL">
            <xsd:sequence>
              <xsd:element name="Url" type="dms:ValidUrl" minOccurs="0" nillable="true"/>
              <xsd:element name="Description" type="xsd:string" nillable="true"/>
            </xsd:sequence>
          </xsd:extension>
        </xsd:complexContent>
      </xsd:complexType>
    </xsd:element>
    <xsd:element name="MediaServiceOCR" ma:index="21" nillable="true" ma:displayName="MediaServiceOCR" ma:internalName="MediaServiceOCR" ma:readOnly="true">
      <xsd:simpleType>
        <xsd:restriction base="dms:Note">
          <xsd:maxLength value="255"/>
        </xsd:restriction>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GenerationTime" ma:index="23" nillable="true" ma:displayName="MediaServiceGenerationTime" ma:hidden="true" ma:internalName="MediaServiceGenerationTime" ma:readOnly="true">
      <xsd:simpleType>
        <xsd:restriction base="dms:Text"/>
      </xsd:simpleType>
    </xsd:element>
    <xsd:element name="MediaServiceAutoKeyPoints" ma:index="24" nillable="true" ma:displayName="MediaServiceAutoKeyPoints" ma:hidden="true" ma:internalName="MediaServiceAutoKeyPoints" ma:readOnly="true">
      <xsd:simpleType>
        <xsd:restriction base="dms:Note"/>
      </xsd:simpleType>
    </xsd:element>
    <xsd:element name="MediaServiceKeyPoints" ma:index="25" nillable="true" ma:displayName="KeyPoints" ma:internalName="MediaServiceKeyPoints" ma:readOnly="false">
      <xsd:simpleType>
        <xsd:restriction base="dms:Note">
          <xsd:maxLength value="255"/>
        </xsd:restriction>
      </xsd:simpleType>
    </xsd:element>
    <xsd:element name="_Flow_SignoffStatus" ma:index="26" nillable="true" ma:displayName="Sign-off status" ma:internalName="Sign_x002d_off_x0020_status">
      <xsd:simpleType>
        <xsd:restriction base="dms:Text"/>
      </xsd:simpleType>
    </xsd:element>
    <xsd:element name="MediaLengthInSeconds" ma:index="27" nillable="true" ma:displayName="Length (seconds)" ma:internalName="MediaLengthInSeconds" ma:readOnly="true">
      <xsd:simpleType>
        <xsd:restriction base="dms:Unknown"/>
      </xsd:simpleType>
    </xsd:element>
    <xsd:element name="lcf76f155ced4ddcb4097134ff3c332f" ma:index="2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Owner" ma:index="31" nillable="true" ma:displayName="Owner" ma:format="Dropdown" ma:list="UserInfo" ma:SharePointGroup="0"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Workshop" ma:index="32" nillable="true" ma:displayName="Workshop" ma:format="Dropdown" ma:internalName="Workshop">
      <xsd:simpleType>
        <xsd:union memberTypes="dms:Text">
          <xsd:simpleType>
            <xsd:restriction base="dms:Choice">
              <xsd:enumeration value="Checkpoint"/>
              <xsd:enumeration value="AD2AAD"/>
              <xsd:enumeration value="Stratergy Workshop"/>
              <xsd:enumeration value="GTP Customer Kick Off"/>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30" nillable="true" ma:displayName="Taxonomy Catch All Column" ma:hidden="true" ma:list="{c7da89e4-f9ef-4d7c-a962-2e9d2314084f}" ma:internalName="TaxCatchAll" ma:showField="CatchAllData" ma:web="bd8fd788-7949-4fe2-a8e6-ad382da07b8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80C13D6-4BBF-4D89-865F-A2523AE6556D}">
  <ds:schemaRefs>
    <ds:schemaRef ds:uri="http://schemas.microsoft.com/sharepoint/v3/contenttype/forms"/>
  </ds:schemaRefs>
</ds:datastoreItem>
</file>

<file path=customXml/itemProps2.xml><?xml version="1.0" encoding="utf-8"?>
<ds:datastoreItem xmlns:ds="http://schemas.openxmlformats.org/officeDocument/2006/customXml" ds:itemID="{17CDC899-769A-4BDA-A89B-6AD0F75611E3}">
  <ds:schemaRefs>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1419df50-6e3e-45c0-80f1-8cc2849e5a11"/>
    <ds:schemaRef ds:uri="bd8fd788-7949-4fe2-a8e6-ad382da07b8b"/>
    <ds:schemaRef ds:uri="http://www.w3.org/XML/1998/namespace"/>
    <ds:schemaRef ds:uri="http://purl.org/dc/dcmitype/"/>
  </ds:schemaRefs>
</ds:datastoreItem>
</file>

<file path=customXml/itemProps3.xml><?xml version="1.0" encoding="utf-8"?>
<ds:datastoreItem xmlns:ds="http://schemas.openxmlformats.org/officeDocument/2006/customXml" ds:itemID="{A6996201-E412-42F9-AA07-68A6421C7568}"/>
</file>

<file path=docProps/app.xml><?xml version="1.0" encoding="utf-8"?>
<Properties xmlns="http://schemas.openxmlformats.org/officeDocument/2006/extended-properties" xmlns:vt="http://schemas.openxmlformats.org/officeDocument/2006/docPropsVTypes">
  <Template>Azure AD Template</Template>
  <TotalTime>0</TotalTime>
  <Words>2017</Words>
  <Application>Microsoft Office PowerPoint</Application>
  <PresentationFormat>ワイド画面</PresentationFormat>
  <Paragraphs>334</Paragraphs>
  <Slides>71</Slides>
  <Notes>10</Notes>
  <HiddenSlides>2</HiddenSlides>
  <MMClips>0</MMClips>
  <ScaleCrop>false</ScaleCrop>
  <HeadingPairs>
    <vt:vector size="6" baseType="variant">
      <vt:variant>
        <vt:lpstr>使用されているフォント</vt:lpstr>
      </vt:variant>
      <vt:variant>
        <vt:i4>9</vt:i4>
      </vt:variant>
      <vt:variant>
        <vt:lpstr>テーマ</vt:lpstr>
      </vt:variant>
      <vt:variant>
        <vt:i4>6</vt:i4>
      </vt:variant>
      <vt:variant>
        <vt:lpstr>スライド タイトル</vt:lpstr>
      </vt:variant>
      <vt:variant>
        <vt:i4>71</vt:i4>
      </vt:variant>
    </vt:vector>
  </HeadingPairs>
  <TitlesOfParts>
    <vt:vector size="86" baseType="lpstr">
      <vt:lpstr>Meiryo UI</vt:lpstr>
      <vt:lpstr>ＭＳ Ｐゴシック</vt:lpstr>
      <vt:lpstr>Segoe UI Semilight 本文</vt:lpstr>
      <vt:lpstr>Arial</vt:lpstr>
      <vt:lpstr>Calibri</vt:lpstr>
      <vt:lpstr>Segoe UI</vt:lpstr>
      <vt:lpstr>Segoe UI Light</vt:lpstr>
      <vt:lpstr>Segoe UI Semilight</vt:lpstr>
      <vt:lpstr>Wingdings</vt:lpstr>
      <vt:lpstr>2_7-30269_Server &amp; Tools Business_16x9</vt:lpstr>
      <vt:lpstr>5-50033_TR23_BO_CT_Template</vt:lpstr>
      <vt:lpstr>5-50091_TR24_BO_CT_Template</vt:lpstr>
      <vt:lpstr>3_7-30269_Server &amp; Tools Business_16x9</vt:lpstr>
      <vt:lpstr>1_5-50033_TR23_BO_CT_Template</vt:lpstr>
      <vt:lpstr>2_5-50033_TR23_BO_CT_Template</vt:lpstr>
      <vt:lpstr>Azure AD Webinar シリーズ #4 Azure AD で実現するスムーズな外部パートナー協業   </vt:lpstr>
      <vt:lpstr>本 Webinar シリーズの特徴</vt:lpstr>
      <vt:lpstr>お話しする内容</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招待方法① Azure Portal からゲストを追加</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招待方法② MyAppsから特定アプリへ招待</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招待方法③  アプリケーション内から直接 （マイクロソフトのアプリ）</vt:lpstr>
      <vt:lpstr>PowerPoint プレゼンテーション</vt:lpstr>
      <vt:lpstr>PowerPoint プレゼンテーション</vt:lpstr>
      <vt:lpstr>招待方法④  プログラムによる招待</vt:lpstr>
      <vt:lpstr>PowerPoint プレゼンテーション</vt:lpstr>
      <vt:lpstr>PowerPoint プレゼンテーション</vt:lpstr>
      <vt:lpstr>招待の承諾</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セキュリティ 気を付けるべきポイント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Resources</vt:lpstr>
      <vt:lpstr>Resources</vt:lpstr>
      <vt:lpstr>Q &amp; A</vt:lpstr>
      <vt:lpstr>PowerPoint プレゼンテーション</vt:lpstr>
      <vt:lpstr>招待された組織から 自分の情報を削除 (GDPRへの対応）</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2018-07-02T06:35:17Z</dcterms:created>
  <dcterms:modified xsi:type="dcterms:W3CDTF">2018-08-27T08:45:23Z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teppeiy@microsoft.com</vt:lpwstr>
  </property>
  <property fmtid="{D5CDD505-2E9C-101B-9397-08002B2CF9AE}" pid="5" name="MSIP_Label_f42aa342-8706-4288-bd11-ebb85995028c_SetDate">
    <vt:lpwstr>2018-07-02T06:36:58.2343564Z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0x0101007F486ED508138747B367230FF96B9461</vt:lpwstr>
  </property>
</Properties>
</file>